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29" r:id="rId5"/>
    <p:sldId id="324" r:id="rId6"/>
    <p:sldId id="312" r:id="rId7"/>
    <p:sldId id="287" r:id="rId8"/>
    <p:sldId id="302" r:id="rId9"/>
    <p:sldId id="305" r:id="rId10"/>
    <p:sldId id="328" r:id="rId11"/>
    <p:sldId id="326" r:id="rId12"/>
    <p:sldId id="311" r:id="rId13"/>
    <p:sldId id="321" r:id="rId14"/>
    <p:sldId id="300" r:id="rId15"/>
    <p:sldId id="307" r:id="rId16"/>
    <p:sldId id="308" r:id="rId17"/>
    <p:sldId id="294" r:id="rId18"/>
    <p:sldId id="297" r:id="rId19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29"/>
            <p14:sldId id="324"/>
            <p14:sldId id="312"/>
            <p14:sldId id="287"/>
            <p14:sldId id="302"/>
            <p14:sldId id="305"/>
            <p14:sldId id="328"/>
            <p14:sldId id="326"/>
            <p14:sldId id="311"/>
            <p14:sldId id="321"/>
            <p14:sldId id="300"/>
            <p14:sldId id="307"/>
            <p14:sldId id="308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8F0"/>
    <a:srgbClr val="294F6E"/>
    <a:srgbClr val="294071"/>
    <a:srgbClr val="FFFF99"/>
    <a:srgbClr val="FFFF66"/>
    <a:srgbClr val="00FF00"/>
    <a:srgbClr val="CD6525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929AF-14E3-4FF3-8FC0-FE714E8AFCB2}" v="1" dt="2021-02-09T09:59:12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31" autoAdjust="0"/>
  </p:normalViewPr>
  <p:slideViewPr>
    <p:cSldViewPr>
      <p:cViewPr varScale="1">
        <p:scale>
          <a:sx n="82" d="100"/>
          <a:sy n="82" d="100"/>
        </p:scale>
        <p:origin x="509" y="58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14489529-B4B5-4800-931B-4F34B3B17532}"/>
    <pc:docChg chg="undo redo custSel modSld sldOrd modMainMaster">
      <pc:chgData name="Sheetal Jain" userId="51c8f061-299c-44fe-993f-a386b901f7f1" providerId="ADAL" clId="{14489529-B4B5-4800-931B-4F34B3B17532}" dt="2020-10-06T08:47:05.432" v="946" actId="1036"/>
      <pc:docMkLst>
        <pc:docMk/>
      </pc:docMkLst>
      <pc:sldChg chg="addSp delSp modSp mod">
        <pc:chgData name="Sheetal Jain" userId="51c8f061-299c-44fe-993f-a386b901f7f1" providerId="ADAL" clId="{14489529-B4B5-4800-931B-4F34B3B17532}" dt="2020-10-05T11:27:11.119" v="215" actId="1035"/>
        <pc:sldMkLst>
          <pc:docMk/>
          <pc:sldMk cId="3755494897" sldId="287"/>
        </pc:sldMkLst>
        <pc:spChg chg="mod">
          <ac:chgData name="Sheetal Jain" userId="51c8f061-299c-44fe-993f-a386b901f7f1" providerId="ADAL" clId="{14489529-B4B5-4800-931B-4F34B3B17532}" dt="2020-10-05T11:21:00.630" v="138" actId="20577"/>
          <ac:spMkLst>
            <pc:docMk/>
            <pc:sldMk cId="3755494897" sldId="287"/>
            <ac:spMk id="18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5T11:23:21.198" v="168" actId="14100"/>
          <ac:spMkLst>
            <pc:docMk/>
            <pc:sldMk cId="3755494897" sldId="287"/>
            <ac:spMk id="20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5T11:23:27.275" v="169" actId="14100"/>
          <ac:spMkLst>
            <pc:docMk/>
            <pc:sldMk cId="3755494897" sldId="287"/>
            <ac:spMk id="29" creationId="{00000000-0000-0000-0000-000000000000}"/>
          </ac:spMkLst>
        </pc:spChg>
        <pc:spChg chg="del">
          <ac:chgData name="Sheetal Jain" userId="51c8f061-299c-44fe-993f-a386b901f7f1" providerId="ADAL" clId="{14489529-B4B5-4800-931B-4F34B3B17532}" dt="2020-10-05T11:19:50.908" v="124" actId="478"/>
          <ac:spMkLst>
            <pc:docMk/>
            <pc:sldMk cId="3755494897" sldId="287"/>
            <ac:spMk id="31" creationId="{00000000-0000-0000-0000-000000000000}"/>
          </ac:spMkLst>
        </pc:spChg>
        <pc:spChg chg="del">
          <ac:chgData name="Sheetal Jain" userId="51c8f061-299c-44fe-993f-a386b901f7f1" providerId="ADAL" clId="{14489529-B4B5-4800-931B-4F34B3B17532}" dt="2020-10-05T11:19:48.711" v="123" actId="478"/>
          <ac:spMkLst>
            <pc:docMk/>
            <pc:sldMk cId="3755494897" sldId="287"/>
            <ac:spMk id="34" creationId="{00000000-0000-0000-0000-000000000000}"/>
          </ac:spMkLst>
        </pc:spChg>
        <pc:grpChg chg="del">
          <ac:chgData name="Sheetal Jain" userId="51c8f061-299c-44fe-993f-a386b901f7f1" providerId="ADAL" clId="{14489529-B4B5-4800-931B-4F34B3B17532}" dt="2020-10-05T11:19:45.735" v="122" actId="478"/>
          <ac:grpSpMkLst>
            <pc:docMk/>
            <pc:sldMk cId="3755494897" sldId="287"/>
            <ac:grpSpMk id="19" creationId="{00000000-0000-0000-0000-000000000000}"/>
          </ac:grpSpMkLst>
        </pc:grpChg>
        <pc:picChg chg="add mod ord modCrop">
          <ac:chgData name="Sheetal Jain" userId="51c8f061-299c-44fe-993f-a386b901f7f1" providerId="ADAL" clId="{14489529-B4B5-4800-931B-4F34B3B17532}" dt="2020-10-05T11:22:29.853" v="154" actId="167"/>
          <ac:picMkLst>
            <pc:docMk/>
            <pc:sldMk cId="3755494897" sldId="287"/>
            <ac:picMk id="5" creationId="{AFBFF8DE-A4AC-47F5-BBD2-5EE5B7D61A1D}"/>
          </ac:picMkLst>
        </pc:picChg>
        <pc:picChg chg="del">
          <ac:chgData name="Sheetal Jain" userId="51c8f061-299c-44fe-993f-a386b901f7f1" providerId="ADAL" clId="{14489529-B4B5-4800-931B-4F34B3B17532}" dt="2020-10-05T11:19:38.402" v="120" actId="478"/>
          <ac:picMkLst>
            <pc:docMk/>
            <pc:sldMk cId="3755494897" sldId="287"/>
            <ac:picMk id="2051" creationId="{00000000-0000-0000-0000-000000000000}"/>
          </ac:picMkLst>
        </pc:picChg>
        <pc:picChg chg="del">
          <ac:chgData name="Sheetal Jain" userId="51c8f061-299c-44fe-993f-a386b901f7f1" providerId="ADAL" clId="{14489529-B4B5-4800-931B-4F34B3B17532}" dt="2020-10-05T11:19:40.530" v="121" actId="478"/>
          <ac:picMkLst>
            <pc:docMk/>
            <pc:sldMk cId="3755494897" sldId="287"/>
            <ac:picMk id="2052" creationId="{00000000-0000-0000-0000-000000000000}"/>
          </ac:picMkLst>
        </pc:picChg>
        <pc:cxnChg chg="mod">
          <ac:chgData name="Sheetal Jain" userId="51c8f061-299c-44fe-993f-a386b901f7f1" providerId="ADAL" clId="{14489529-B4B5-4800-931B-4F34B3B17532}" dt="2020-10-05T11:27:11.119" v="215" actId="1035"/>
          <ac:cxnSpMkLst>
            <pc:docMk/>
            <pc:sldMk cId="3755494897" sldId="287"/>
            <ac:cxnSpMk id="21" creationId="{00000000-0000-0000-0000-000000000000}"/>
          </ac:cxnSpMkLst>
        </pc:cxnChg>
        <pc:cxnChg chg="mod">
          <ac:chgData name="Sheetal Jain" userId="51c8f061-299c-44fe-993f-a386b901f7f1" providerId="ADAL" clId="{14489529-B4B5-4800-931B-4F34B3B17532}" dt="2020-10-05T11:25:32.357" v="204" actId="14100"/>
          <ac:cxnSpMkLst>
            <pc:docMk/>
            <pc:sldMk cId="3755494897" sldId="287"/>
            <ac:cxnSpMk id="30" creationId="{00000000-0000-0000-0000-000000000000}"/>
          </ac:cxnSpMkLst>
        </pc:cxnChg>
        <pc:cxnChg chg="del mod">
          <ac:chgData name="Sheetal Jain" userId="51c8f061-299c-44fe-993f-a386b901f7f1" providerId="ADAL" clId="{14489529-B4B5-4800-931B-4F34B3B17532}" dt="2020-10-05T11:19:53.013" v="125" actId="478"/>
          <ac:cxnSpMkLst>
            <pc:docMk/>
            <pc:sldMk cId="3755494897" sldId="287"/>
            <ac:cxnSpMk id="32" creationId="{00000000-0000-0000-0000-000000000000}"/>
          </ac:cxnSpMkLst>
        </pc:cxnChg>
      </pc:sldChg>
      <pc:sldChg chg="modSp mod ord">
        <pc:chgData name="Sheetal Jain" userId="51c8f061-299c-44fe-993f-a386b901f7f1" providerId="ADAL" clId="{14489529-B4B5-4800-931B-4F34B3B17532}" dt="2020-10-06T08:47:05.432" v="946" actId="1036"/>
        <pc:sldMkLst>
          <pc:docMk/>
          <pc:sldMk cId="2912374024" sldId="294"/>
        </pc:sldMkLst>
        <pc:spChg chg="mod">
          <ac:chgData name="Sheetal Jain" userId="51c8f061-299c-44fe-993f-a386b901f7f1" providerId="ADAL" clId="{14489529-B4B5-4800-931B-4F34B3B17532}" dt="2020-10-06T08:42:44.463" v="830" actId="1037"/>
          <ac:spMkLst>
            <pc:docMk/>
            <pc:sldMk cId="2912374024" sldId="294"/>
            <ac:spMk id="10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8:42:44.463" v="830" actId="1037"/>
          <ac:spMkLst>
            <pc:docMk/>
            <pc:sldMk cId="2912374024" sldId="294"/>
            <ac:spMk id="11" creationId="{00000000-0000-0000-0000-000000000000}"/>
          </ac:spMkLst>
        </pc:spChg>
        <pc:graphicFrameChg chg="mod modGraphic">
          <ac:chgData name="Sheetal Jain" userId="51c8f061-299c-44fe-993f-a386b901f7f1" providerId="ADAL" clId="{14489529-B4B5-4800-931B-4F34B3B17532}" dt="2020-10-06T08:46:45.091" v="939" actId="14734"/>
          <ac:graphicFrameMkLst>
            <pc:docMk/>
            <pc:sldMk cId="2912374024" sldId="294"/>
            <ac:graphicFrameMk id="6" creationId="{00000000-0000-0000-0000-000000000000}"/>
          </ac:graphicFrameMkLst>
        </pc:graphicFrameChg>
        <pc:cxnChg chg="mod">
          <ac:chgData name="Sheetal Jain" userId="51c8f061-299c-44fe-993f-a386b901f7f1" providerId="ADAL" clId="{14489529-B4B5-4800-931B-4F34B3B17532}" dt="2020-10-06T08:46:49.422" v="940" actId="1038"/>
          <ac:cxnSpMkLst>
            <pc:docMk/>
            <pc:sldMk cId="2912374024" sldId="294"/>
            <ac:cxnSpMk id="5" creationId="{00000000-0000-0000-0000-000000000000}"/>
          </ac:cxnSpMkLst>
        </pc:cxnChg>
        <pc:cxnChg chg="mod">
          <ac:chgData name="Sheetal Jain" userId="51c8f061-299c-44fe-993f-a386b901f7f1" providerId="ADAL" clId="{14489529-B4B5-4800-931B-4F34B3B17532}" dt="2020-10-06T08:47:05.432" v="946" actId="1036"/>
          <ac:cxnSpMkLst>
            <pc:docMk/>
            <pc:sldMk cId="2912374024" sldId="294"/>
            <ac:cxnSpMk id="13" creationId="{00000000-0000-0000-0000-000000000000}"/>
          </ac:cxnSpMkLst>
        </pc:cxnChg>
      </pc:sldChg>
      <pc:sldChg chg="modSp mod">
        <pc:chgData name="Sheetal Jain" userId="51c8f061-299c-44fe-993f-a386b901f7f1" providerId="ADAL" clId="{14489529-B4B5-4800-931B-4F34B3B17532}" dt="2020-10-06T08:46:20.147" v="935" actId="20577"/>
        <pc:sldMkLst>
          <pc:docMk/>
          <pc:sldMk cId="1600860994" sldId="297"/>
        </pc:sldMkLst>
        <pc:graphicFrameChg chg="modGraphic">
          <ac:chgData name="Sheetal Jain" userId="51c8f061-299c-44fe-993f-a386b901f7f1" providerId="ADAL" clId="{14489529-B4B5-4800-931B-4F34B3B17532}" dt="2020-10-06T05:59:21.851" v="730" actId="20577"/>
          <ac:graphicFrameMkLst>
            <pc:docMk/>
            <pc:sldMk cId="1600860994" sldId="297"/>
            <ac:graphicFrameMk id="6" creationId="{00000000-0000-0000-0000-000000000000}"/>
          </ac:graphicFrameMkLst>
        </pc:graphicFrameChg>
        <pc:graphicFrameChg chg="modGraphic">
          <ac:chgData name="Sheetal Jain" userId="51c8f061-299c-44fe-993f-a386b901f7f1" providerId="ADAL" clId="{14489529-B4B5-4800-931B-4F34B3B17532}" dt="2020-10-06T08:46:20.147" v="935" actId="20577"/>
          <ac:graphicFrameMkLst>
            <pc:docMk/>
            <pc:sldMk cId="1600860994" sldId="297"/>
            <ac:graphicFrameMk id="7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14489529-B4B5-4800-931B-4F34B3B17532}" dt="2020-10-06T05:48:39.695" v="580" actId="20577"/>
        <pc:sldMkLst>
          <pc:docMk/>
          <pc:sldMk cId="3929043657" sldId="300"/>
        </pc:sldMkLst>
        <pc:graphicFrameChg chg="modGraphic">
          <ac:chgData name="Sheetal Jain" userId="51c8f061-299c-44fe-993f-a386b901f7f1" providerId="ADAL" clId="{14489529-B4B5-4800-931B-4F34B3B17532}" dt="2020-10-06T05:48:39.695" v="580" actId="20577"/>
          <ac:graphicFrameMkLst>
            <pc:docMk/>
            <pc:sldMk cId="3929043657" sldId="300"/>
            <ac:graphicFrameMk id="2" creationId="{00000000-0000-0000-0000-000000000000}"/>
          </ac:graphicFrameMkLst>
        </pc:graphicFrameChg>
      </pc:sldChg>
      <pc:sldChg chg="addSp delSp modSp mod">
        <pc:chgData name="Sheetal Jain" userId="51c8f061-299c-44fe-993f-a386b901f7f1" providerId="ADAL" clId="{14489529-B4B5-4800-931B-4F34B3B17532}" dt="2020-10-06T06:03:56.529" v="762" actId="12"/>
        <pc:sldMkLst>
          <pc:docMk/>
          <pc:sldMk cId="1006054581" sldId="302"/>
        </pc:sldMkLst>
        <pc:spChg chg="mod">
          <ac:chgData name="Sheetal Jain" userId="51c8f061-299c-44fe-993f-a386b901f7f1" providerId="ADAL" clId="{14489529-B4B5-4800-931B-4F34B3B17532}" dt="2020-10-05T11:31:24.451" v="339" actId="1035"/>
          <ac:spMkLst>
            <pc:docMk/>
            <pc:sldMk cId="1006054581" sldId="302"/>
            <ac:spMk id="17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6:03:56.529" v="762" actId="12"/>
          <ac:spMkLst>
            <pc:docMk/>
            <pc:sldMk cId="1006054581" sldId="302"/>
            <ac:spMk id="20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5T11:31:33.527" v="343" actId="1037"/>
          <ac:spMkLst>
            <pc:docMk/>
            <pc:sldMk cId="1006054581" sldId="302"/>
            <ac:spMk id="24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5T11:31:15.289" v="324" actId="1036"/>
          <ac:spMkLst>
            <pc:docMk/>
            <pc:sldMk cId="1006054581" sldId="302"/>
            <ac:spMk id="25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5T11:31:11.384" v="318" actId="1035"/>
          <ac:spMkLst>
            <pc:docMk/>
            <pc:sldMk cId="1006054581" sldId="302"/>
            <ac:spMk id="43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5T11:31:18.869" v="331" actId="1036"/>
          <ac:spMkLst>
            <pc:docMk/>
            <pc:sldMk cId="1006054581" sldId="302"/>
            <ac:spMk id="44" creationId="{00000000-0000-0000-0000-000000000000}"/>
          </ac:spMkLst>
        </pc:spChg>
        <pc:grpChg chg="del">
          <ac:chgData name="Sheetal Jain" userId="51c8f061-299c-44fe-993f-a386b901f7f1" providerId="ADAL" clId="{14489529-B4B5-4800-931B-4F34B3B17532}" dt="2020-10-05T11:29:18.912" v="228" actId="478"/>
          <ac:grpSpMkLst>
            <pc:docMk/>
            <pc:sldMk cId="1006054581" sldId="302"/>
            <ac:grpSpMk id="6" creationId="{00000000-0000-0000-0000-000000000000}"/>
          </ac:grpSpMkLst>
        </pc:grpChg>
        <pc:picChg chg="add mod ord modCrop">
          <ac:chgData name="Sheetal Jain" userId="51c8f061-299c-44fe-993f-a386b901f7f1" providerId="ADAL" clId="{14489529-B4B5-4800-931B-4F34B3B17532}" dt="2020-10-05T11:31:07.704" v="314" actId="14100"/>
          <ac:picMkLst>
            <pc:docMk/>
            <pc:sldMk cId="1006054581" sldId="302"/>
            <ac:picMk id="7" creationId="{FE1B3C4A-61E5-4A4B-BDA6-0E8823295C6A}"/>
          </ac:picMkLst>
        </pc:picChg>
        <pc:cxnChg chg="mod">
          <ac:chgData name="Sheetal Jain" userId="51c8f061-299c-44fe-993f-a386b901f7f1" providerId="ADAL" clId="{14489529-B4B5-4800-931B-4F34B3B17532}" dt="2020-10-05T11:31:24.451" v="339" actId="1035"/>
          <ac:cxnSpMkLst>
            <pc:docMk/>
            <pc:sldMk cId="1006054581" sldId="302"/>
            <ac:cxnSpMk id="1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14489529-B4B5-4800-931B-4F34B3B17532}" dt="2020-10-06T06:03:26.156" v="760" actId="12"/>
        <pc:sldMkLst>
          <pc:docMk/>
          <pc:sldMk cId="591792663" sldId="305"/>
        </pc:sldMkLst>
        <pc:spChg chg="mod">
          <ac:chgData name="Sheetal Jain" userId="51c8f061-299c-44fe-993f-a386b901f7f1" providerId="ADAL" clId="{14489529-B4B5-4800-931B-4F34B3B17532}" dt="2020-10-06T06:03:26.156" v="760" actId="12"/>
          <ac:spMkLst>
            <pc:docMk/>
            <pc:sldMk cId="591792663" sldId="305"/>
            <ac:spMk id="6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4:18:31.966" v="361" actId="1076"/>
          <ac:spMkLst>
            <pc:docMk/>
            <pc:sldMk cId="591792663" sldId="305"/>
            <ac:spMk id="16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4:18:43.726" v="364" actId="14100"/>
          <ac:spMkLst>
            <pc:docMk/>
            <pc:sldMk cId="591792663" sldId="305"/>
            <ac:spMk id="17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4:18:19.869" v="358" actId="14100"/>
          <ac:spMkLst>
            <pc:docMk/>
            <pc:sldMk cId="591792663" sldId="305"/>
            <ac:spMk id="20" creationId="{00000000-0000-0000-0000-000000000000}"/>
          </ac:spMkLst>
        </pc:spChg>
        <pc:picChg chg="del">
          <ac:chgData name="Sheetal Jain" userId="51c8f061-299c-44fe-993f-a386b901f7f1" providerId="ADAL" clId="{14489529-B4B5-4800-931B-4F34B3B17532}" dt="2020-10-06T04:17:34.998" v="349" actId="478"/>
          <ac:picMkLst>
            <pc:docMk/>
            <pc:sldMk cId="591792663" sldId="305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14489529-B4B5-4800-931B-4F34B3B17532}" dt="2020-10-06T04:18:00.742" v="354" actId="692"/>
          <ac:picMkLst>
            <pc:docMk/>
            <pc:sldMk cId="591792663" sldId="305"/>
            <ac:picMk id="10" creationId="{AA49D5D6-9A7B-4414-8693-1DB1E37DEED6}"/>
          </ac:picMkLst>
        </pc:picChg>
      </pc:sldChg>
      <pc:sldChg chg="modSp mod">
        <pc:chgData name="Sheetal Jain" userId="51c8f061-299c-44fe-993f-a386b901f7f1" providerId="ADAL" clId="{14489529-B4B5-4800-931B-4F34B3B17532}" dt="2020-10-06T06:00:42.324" v="742" actId="20577"/>
        <pc:sldMkLst>
          <pc:docMk/>
          <pc:sldMk cId="1415916330" sldId="307"/>
        </pc:sldMkLst>
        <pc:spChg chg="mod">
          <ac:chgData name="Sheetal Jain" userId="51c8f061-299c-44fe-993f-a386b901f7f1" providerId="ADAL" clId="{14489529-B4B5-4800-931B-4F34B3B17532}" dt="2020-10-06T06:00:42.324" v="742" actId="20577"/>
          <ac:spMkLst>
            <pc:docMk/>
            <pc:sldMk cId="1415916330" sldId="307"/>
            <ac:spMk id="19" creationId="{00000000-0000-0000-0000-000000000000}"/>
          </ac:spMkLst>
        </pc:spChg>
        <pc:graphicFrameChg chg="modGraphic">
          <ac:chgData name="Sheetal Jain" userId="51c8f061-299c-44fe-993f-a386b901f7f1" providerId="ADAL" clId="{14489529-B4B5-4800-931B-4F34B3B17532}" dt="2020-10-06T05:52:53.860" v="634" actId="20577"/>
          <ac:graphicFrameMkLst>
            <pc:docMk/>
            <pc:sldMk cId="1415916330" sldId="307"/>
            <ac:graphicFrameMk id="18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14489529-B4B5-4800-931B-4F34B3B17532}" dt="2020-10-06T05:53:29.443" v="642" actId="20577"/>
        <pc:sldMkLst>
          <pc:docMk/>
          <pc:sldMk cId="2275707129" sldId="308"/>
        </pc:sldMkLst>
        <pc:graphicFrameChg chg="modGraphic">
          <ac:chgData name="Sheetal Jain" userId="51c8f061-299c-44fe-993f-a386b901f7f1" providerId="ADAL" clId="{14489529-B4B5-4800-931B-4F34B3B17532}" dt="2020-10-06T05:53:29.443" v="642" actId="20577"/>
          <ac:graphicFrameMkLst>
            <pc:docMk/>
            <pc:sldMk cId="2275707129" sldId="308"/>
            <ac:graphicFrameMk id="2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14489529-B4B5-4800-931B-4F34B3B17532}" dt="2020-10-06T06:01:32.752" v="756" actId="20577"/>
        <pc:sldMkLst>
          <pc:docMk/>
          <pc:sldMk cId="1905855063" sldId="311"/>
        </pc:sldMkLst>
        <pc:spChg chg="mod">
          <ac:chgData name="Sheetal Jain" userId="51c8f061-299c-44fe-993f-a386b901f7f1" providerId="ADAL" clId="{14489529-B4B5-4800-931B-4F34B3B17532}" dt="2020-10-06T05:44:05.133" v="524" actId="14100"/>
          <ac:spMkLst>
            <pc:docMk/>
            <pc:sldMk cId="1905855063" sldId="311"/>
            <ac:spMk id="2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6:01:32.752" v="756" actId="20577"/>
          <ac:spMkLst>
            <pc:docMk/>
            <pc:sldMk cId="1905855063" sldId="311"/>
            <ac:spMk id="5" creationId="{00000000-0000-0000-0000-000000000000}"/>
          </ac:spMkLst>
        </pc:spChg>
        <pc:graphicFrameChg chg="modGraphic">
          <ac:chgData name="Sheetal Jain" userId="51c8f061-299c-44fe-993f-a386b901f7f1" providerId="ADAL" clId="{14489529-B4B5-4800-931B-4F34B3B17532}" dt="2020-10-06T05:43:40.813" v="513" actId="20577"/>
          <ac:graphicFrameMkLst>
            <pc:docMk/>
            <pc:sldMk cId="1905855063" sldId="311"/>
            <ac:graphicFrameMk id="7" creationId="{00000000-0000-0000-0000-000000000000}"/>
          </ac:graphicFrameMkLst>
        </pc:graphicFrameChg>
      </pc:sldChg>
      <pc:sldChg chg="addSp delSp modSp mod">
        <pc:chgData name="Sheetal Jain" userId="51c8f061-299c-44fe-993f-a386b901f7f1" providerId="ADAL" clId="{14489529-B4B5-4800-931B-4F34B3B17532}" dt="2020-10-05T11:18:38.356" v="64" actId="692"/>
        <pc:sldMkLst>
          <pc:docMk/>
          <pc:sldMk cId="4260874476" sldId="312"/>
        </pc:sldMkLst>
        <pc:spChg chg="mod">
          <ac:chgData name="Sheetal Jain" userId="51c8f061-299c-44fe-993f-a386b901f7f1" providerId="ADAL" clId="{14489529-B4B5-4800-931B-4F34B3B17532}" dt="2020-10-05T11:16:13.682" v="36" actId="6549"/>
          <ac:spMkLst>
            <pc:docMk/>
            <pc:sldMk cId="4260874476" sldId="312"/>
            <ac:spMk id="11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5T11:15:54.066" v="7" actId="14100"/>
          <ac:spMkLst>
            <pc:docMk/>
            <pc:sldMk cId="4260874476" sldId="312"/>
            <ac:spMk id="18" creationId="{00000000-0000-0000-0000-000000000000}"/>
          </ac:spMkLst>
        </pc:spChg>
        <pc:spChg chg="del">
          <ac:chgData name="Sheetal Jain" userId="51c8f061-299c-44fe-993f-a386b901f7f1" providerId="ADAL" clId="{14489529-B4B5-4800-931B-4F34B3B17532}" dt="2020-10-05T11:17:26.525" v="50" actId="478"/>
          <ac:spMkLst>
            <pc:docMk/>
            <pc:sldMk cId="4260874476" sldId="312"/>
            <ac:spMk id="19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5T11:17:34.437" v="53" actId="14100"/>
          <ac:spMkLst>
            <pc:docMk/>
            <pc:sldMk cId="4260874476" sldId="312"/>
            <ac:spMk id="21" creationId="{00000000-0000-0000-0000-000000000000}"/>
          </ac:spMkLst>
        </pc:spChg>
        <pc:spChg chg="del">
          <ac:chgData name="Sheetal Jain" userId="51c8f061-299c-44fe-993f-a386b901f7f1" providerId="ADAL" clId="{14489529-B4B5-4800-931B-4F34B3B17532}" dt="2020-10-05T11:17:22.457" v="48" actId="478"/>
          <ac:spMkLst>
            <pc:docMk/>
            <pc:sldMk cId="4260874476" sldId="312"/>
            <ac:spMk id="47" creationId="{00000000-0000-0000-0000-000000000000}"/>
          </ac:spMkLst>
        </pc:spChg>
        <pc:picChg chg="add mod ord modCrop">
          <ac:chgData name="Sheetal Jain" userId="51c8f061-299c-44fe-993f-a386b901f7f1" providerId="ADAL" clId="{14489529-B4B5-4800-931B-4F34B3B17532}" dt="2020-10-05T11:18:38.356" v="64" actId="692"/>
          <ac:picMkLst>
            <pc:docMk/>
            <pc:sldMk cId="4260874476" sldId="312"/>
            <ac:picMk id="3" creationId="{8B2BFE31-43EA-41BA-886F-B531E0A7AE2E}"/>
          </ac:picMkLst>
        </pc:picChg>
        <pc:picChg chg="del">
          <ac:chgData name="Sheetal Jain" userId="51c8f061-299c-44fe-993f-a386b901f7f1" providerId="ADAL" clId="{14489529-B4B5-4800-931B-4F34B3B17532}" dt="2020-10-05T11:16:54.122" v="43" actId="478"/>
          <ac:picMkLst>
            <pc:docMk/>
            <pc:sldMk cId="4260874476" sldId="312"/>
            <ac:picMk id="1027" creationId="{00000000-0000-0000-0000-000000000000}"/>
          </ac:picMkLst>
        </pc:picChg>
        <pc:cxnChg chg="mod">
          <ac:chgData name="Sheetal Jain" userId="51c8f061-299c-44fe-993f-a386b901f7f1" providerId="ADAL" clId="{14489529-B4B5-4800-931B-4F34B3B17532}" dt="2020-10-05T11:18:14.438" v="62" actId="14100"/>
          <ac:cxnSpMkLst>
            <pc:docMk/>
            <pc:sldMk cId="4260874476" sldId="312"/>
            <ac:cxnSpMk id="22" creationId="{00000000-0000-0000-0000-000000000000}"/>
          </ac:cxnSpMkLst>
        </pc:cxnChg>
        <pc:cxnChg chg="del mod">
          <ac:chgData name="Sheetal Jain" userId="51c8f061-299c-44fe-993f-a386b901f7f1" providerId="ADAL" clId="{14489529-B4B5-4800-931B-4F34B3B17532}" dt="2020-10-05T11:17:27.953" v="51" actId="478"/>
          <ac:cxnSpMkLst>
            <pc:docMk/>
            <pc:sldMk cId="4260874476" sldId="312"/>
            <ac:cxnSpMk id="41" creationId="{00000000-0000-0000-0000-000000000000}"/>
          </ac:cxnSpMkLst>
        </pc:cxnChg>
        <pc:cxnChg chg="del">
          <ac:chgData name="Sheetal Jain" userId="51c8f061-299c-44fe-993f-a386b901f7f1" providerId="ADAL" clId="{14489529-B4B5-4800-931B-4F34B3B17532}" dt="2020-10-05T11:17:23.637" v="49" actId="478"/>
          <ac:cxnSpMkLst>
            <pc:docMk/>
            <pc:sldMk cId="4260874476" sldId="312"/>
            <ac:cxnSpMk id="44" creationId="{00000000-0000-0000-0000-000000000000}"/>
          </ac:cxnSpMkLst>
        </pc:cxnChg>
      </pc:sldChg>
      <pc:sldChg chg="modSp mod">
        <pc:chgData name="Sheetal Jain" userId="51c8f061-299c-44fe-993f-a386b901f7f1" providerId="ADAL" clId="{14489529-B4B5-4800-931B-4F34B3B17532}" dt="2020-10-06T05:47:32.478" v="568" actId="20577"/>
        <pc:sldMkLst>
          <pc:docMk/>
          <pc:sldMk cId="4163959175" sldId="321"/>
        </pc:sldMkLst>
        <pc:graphicFrameChg chg="modGraphic">
          <ac:chgData name="Sheetal Jain" userId="51c8f061-299c-44fe-993f-a386b901f7f1" providerId="ADAL" clId="{14489529-B4B5-4800-931B-4F34B3B17532}" dt="2020-10-06T05:47:32.478" v="568" actId="20577"/>
          <ac:graphicFrameMkLst>
            <pc:docMk/>
            <pc:sldMk cId="4163959175" sldId="321"/>
            <ac:graphicFrameMk id="7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14489529-B4B5-4800-931B-4F34B3B17532}" dt="2020-10-06T08:40:05.088" v="815" actId="114"/>
        <pc:sldMkLst>
          <pc:docMk/>
          <pc:sldMk cId="3694936717" sldId="324"/>
        </pc:sldMkLst>
        <pc:spChg chg="mod">
          <ac:chgData name="Sheetal Jain" userId="51c8f061-299c-44fe-993f-a386b901f7f1" providerId="ADAL" clId="{14489529-B4B5-4800-931B-4F34B3B17532}" dt="2020-10-06T08:39:44.089" v="792" actId="1038"/>
          <ac:spMkLst>
            <pc:docMk/>
            <pc:sldMk cId="3694936717" sldId="324"/>
            <ac:spMk id="23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8:39:44.089" v="792" actId="1038"/>
          <ac:spMkLst>
            <pc:docMk/>
            <pc:sldMk cId="3694936717" sldId="324"/>
            <ac:spMk id="24" creationId="{00000000-0000-0000-0000-000000000000}"/>
          </ac:spMkLst>
        </pc:spChg>
        <pc:graphicFrameChg chg="modGraphic">
          <ac:chgData name="Sheetal Jain" userId="51c8f061-299c-44fe-993f-a386b901f7f1" providerId="ADAL" clId="{14489529-B4B5-4800-931B-4F34B3B17532}" dt="2020-10-06T08:40:05.088" v="815" actId="114"/>
          <ac:graphicFrameMkLst>
            <pc:docMk/>
            <pc:sldMk cId="3694936717" sldId="324"/>
            <ac:graphicFrameMk id="22" creationId="{00000000-0000-0000-0000-000000000000}"/>
          </ac:graphicFrameMkLst>
        </pc:graphicFrameChg>
      </pc:sldChg>
      <pc:sldChg chg="addSp delSp modSp mod">
        <pc:chgData name="Sheetal Jain" userId="51c8f061-299c-44fe-993f-a386b901f7f1" providerId="ADAL" clId="{14489529-B4B5-4800-931B-4F34B3B17532}" dt="2020-10-06T06:05:01.064" v="783" actId="12"/>
        <pc:sldMkLst>
          <pc:docMk/>
          <pc:sldMk cId="3241238212" sldId="326"/>
        </pc:sldMkLst>
        <pc:spChg chg="mod">
          <ac:chgData name="Sheetal Jain" userId="51c8f061-299c-44fe-993f-a386b901f7f1" providerId="ADAL" clId="{14489529-B4B5-4800-931B-4F34B3B17532}" dt="2020-10-06T06:05:01.064" v="783" actId="12"/>
          <ac:spMkLst>
            <pc:docMk/>
            <pc:sldMk cId="3241238212" sldId="326"/>
            <ac:spMk id="6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5:37:43.771" v="381" actId="14100"/>
          <ac:spMkLst>
            <pc:docMk/>
            <pc:sldMk cId="3241238212" sldId="326"/>
            <ac:spMk id="7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5:38:05.589" v="386" actId="14100"/>
          <ac:spMkLst>
            <pc:docMk/>
            <pc:sldMk cId="3241238212" sldId="326"/>
            <ac:spMk id="11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5:37:51.739" v="384" actId="1036"/>
          <ac:spMkLst>
            <pc:docMk/>
            <pc:sldMk cId="3241238212" sldId="326"/>
            <ac:spMk id="20" creationId="{00000000-0000-0000-0000-000000000000}"/>
          </ac:spMkLst>
        </pc:spChg>
        <pc:spChg chg="mod">
          <ac:chgData name="Sheetal Jain" userId="51c8f061-299c-44fe-993f-a386b901f7f1" providerId="ADAL" clId="{14489529-B4B5-4800-931B-4F34B3B17532}" dt="2020-10-06T05:38:27.292" v="391" actId="14100"/>
          <ac:spMkLst>
            <pc:docMk/>
            <pc:sldMk cId="3241238212" sldId="326"/>
            <ac:spMk id="22" creationId="{00000000-0000-0000-0000-000000000000}"/>
          </ac:spMkLst>
        </pc:spChg>
        <pc:picChg chg="del">
          <ac:chgData name="Sheetal Jain" userId="51c8f061-299c-44fe-993f-a386b901f7f1" providerId="ADAL" clId="{14489529-B4B5-4800-931B-4F34B3B17532}" dt="2020-10-06T05:36:45.642" v="370" actId="478"/>
          <ac:picMkLst>
            <pc:docMk/>
            <pc:sldMk cId="3241238212" sldId="326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14489529-B4B5-4800-931B-4F34B3B17532}" dt="2020-10-06T05:37:14.137" v="377" actId="692"/>
          <ac:picMkLst>
            <pc:docMk/>
            <pc:sldMk cId="3241238212" sldId="326"/>
            <ac:picMk id="5" creationId="{BFC7496F-1DCF-4A68-B8B9-847D07283D76}"/>
          </ac:picMkLst>
        </pc:picChg>
        <pc:cxnChg chg="mod">
          <ac:chgData name="Sheetal Jain" userId="51c8f061-299c-44fe-993f-a386b901f7f1" providerId="ADAL" clId="{14489529-B4B5-4800-931B-4F34B3B17532}" dt="2020-10-06T05:37:34.921" v="379" actId="14100"/>
          <ac:cxnSpMkLst>
            <pc:docMk/>
            <pc:sldMk cId="3241238212" sldId="326"/>
            <ac:cxnSpMk id="8" creationId="{00000000-0000-0000-0000-000000000000}"/>
          </ac:cxnSpMkLst>
        </pc:cxnChg>
        <pc:cxnChg chg="mod">
          <ac:chgData name="Sheetal Jain" userId="51c8f061-299c-44fe-993f-a386b901f7f1" providerId="ADAL" clId="{14489529-B4B5-4800-931B-4F34B3B17532}" dt="2020-10-06T06:01:56.583" v="757" actId="14100"/>
          <ac:cxnSpMkLst>
            <pc:docMk/>
            <pc:sldMk cId="3241238212" sldId="326"/>
            <ac:cxnSpMk id="14" creationId="{00000000-0000-0000-0000-000000000000}"/>
          </ac:cxnSpMkLst>
        </pc:cxnChg>
        <pc:cxnChg chg="mod">
          <ac:chgData name="Sheetal Jain" userId="51c8f061-299c-44fe-993f-a386b901f7f1" providerId="ADAL" clId="{14489529-B4B5-4800-931B-4F34B3B17532}" dt="2020-10-06T06:02:01.312" v="758" actId="14100"/>
          <ac:cxnSpMkLst>
            <pc:docMk/>
            <pc:sldMk cId="3241238212" sldId="326"/>
            <ac:cxnSpMk id="15" creationId="{00000000-0000-0000-0000-000000000000}"/>
          </ac:cxnSpMkLst>
        </pc:cxnChg>
      </pc:sldChg>
      <pc:sldChg chg="modSp mod">
        <pc:chgData name="Sheetal Jain" userId="51c8f061-299c-44fe-993f-a386b901f7f1" providerId="ADAL" clId="{14489529-B4B5-4800-931B-4F34B3B17532}" dt="2020-10-06T06:03:40.988" v="761" actId="12"/>
        <pc:sldMkLst>
          <pc:docMk/>
          <pc:sldMk cId="3523634980" sldId="328"/>
        </pc:sldMkLst>
        <pc:spChg chg="mod">
          <ac:chgData name="Sheetal Jain" userId="51c8f061-299c-44fe-993f-a386b901f7f1" providerId="ADAL" clId="{14489529-B4B5-4800-931B-4F34B3B17532}" dt="2020-10-06T06:03:40.988" v="761" actId="12"/>
          <ac:spMkLst>
            <pc:docMk/>
            <pc:sldMk cId="3523634980" sldId="328"/>
            <ac:spMk id="5" creationId="{00000000-0000-0000-0000-000000000000}"/>
          </ac:spMkLst>
        </pc:spChg>
      </pc:sldChg>
      <pc:sldMasterChg chg="modSp mod">
        <pc:chgData name="Sheetal Jain" userId="51c8f061-299c-44fe-993f-a386b901f7f1" providerId="ADAL" clId="{14489529-B4B5-4800-931B-4F34B3B17532}" dt="2020-10-05T09:31:35.714" v="1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14489529-B4B5-4800-931B-4F34B3B17532}" dt="2020-10-05T09:31:35.714" v="1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Sheetal Jain" userId="51c8f061-299c-44fe-993f-a386b901f7f1" providerId="ADAL" clId="{047929AF-14E3-4FF3-8FC0-FE714E8AFCB2}"/>
    <pc:docChg chg="undo custSel modSld modMainMaster">
      <pc:chgData name="Sheetal Jain" userId="51c8f061-299c-44fe-993f-a386b901f7f1" providerId="ADAL" clId="{047929AF-14E3-4FF3-8FC0-FE714E8AFCB2}" dt="2021-02-09T10:26:37.800" v="361" actId="20577"/>
      <pc:docMkLst>
        <pc:docMk/>
      </pc:docMkLst>
      <pc:sldChg chg="addSp delSp modSp mod">
        <pc:chgData name="Sheetal Jain" userId="51c8f061-299c-44fe-993f-a386b901f7f1" providerId="ADAL" clId="{047929AF-14E3-4FF3-8FC0-FE714E8AFCB2}" dt="2021-02-09T10:03:03.114" v="43" actId="14100"/>
        <pc:sldMkLst>
          <pc:docMk/>
          <pc:sldMk cId="3755494897" sldId="287"/>
        </pc:sldMkLst>
        <pc:spChg chg="mod">
          <ac:chgData name="Sheetal Jain" userId="51c8f061-299c-44fe-993f-a386b901f7f1" providerId="ADAL" clId="{047929AF-14E3-4FF3-8FC0-FE714E8AFCB2}" dt="2021-02-09T10:02:41.522" v="35" actId="20577"/>
          <ac:spMkLst>
            <pc:docMk/>
            <pc:sldMk cId="3755494897" sldId="287"/>
            <ac:spMk id="18" creationId="{00000000-0000-0000-0000-000000000000}"/>
          </ac:spMkLst>
        </pc:spChg>
        <pc:spChg chg="mod">
          <ac:chgData name="Sheetal Jain" userId="51c8f061-299c-44fe-993f-a386b901f7f1" providerId="ADAL" clId="{047929AF-14E3-4FF3-8FC0-FE714E8AFCB2}" dt="2021-02-09T10:02:54.797" v="41" actId="14100"/>
          <ac:spMkLst>
            <pc:docMk/>
            <pc:sldMk cId="3755494897" sldId="287"/>
            <ac:spMk id="20" creationId="{00000000-0000-0000-0000-000000000000}"/>
          </ac:spMkLst>
        </pc:spChg>
        <pc:spChg chg="mod">
          <ac:chgData name="Sheetal Jain" userId="51c8f061-299c-44fe-993f-a386b901f7f1" providerId="ADAL" clId="{047929AF-14E3-4FF3-8FC0-FE714E8AFCB2}" dt="2021-02-09T10:02:31.101" v="33" actId="1076"/>
          <ac:spMkLst>
            <pc:docMk/>
            <pc:sldMk cId="3755494897" sldId="287"/>
            <ac:spMk id="29" creationId="{00000000-0000-0000-0000-000000000000}"/>
          </ac:spMkLst>
        </pc:spChg>
        <pc:picChg chg="del">
          <ac:chgData name="Sheetal Jain" userId="51c8f061-299c-44fe-993f-a386b901f7f1" providerId="ADAL" clId="{047929AF-14E3-4FF3-8FC0-FE714E8AFCB2}" dt="2021-02-09T10:02:04.742" v="26" actId="478"/>
          <ac:picMkLst>
            <pc:docMk/>
            <pc:sldMk cId="3755494897" sldId="287"/>
            <ac:picMk id="5" creationId="{AFBFF8DE-A4AC-47F5-BBD2-5EE5B7D61A1D}"/>
          </ac:picMkLst>
        </pc:picChg>
        <pc:picChg chg="add mod ord modCrop">
          <ac:chgData name="Sheetal Jain" userId="51c8f061-299c-44fe-993f-a386b901f7f1" providerId="ADAL" clId="{047929AF-14E3-4FF3-8FC0-FE714E8AFCB2}" dt="2021-02-09T10:02:26.606" v="32" actId="167"/>
          <ac:picMkLst>
            <pc:docMk/>
            <pc:sldMk cId="3755494897" sldId="287"/>
            <ac:picMk id="6" creationId="{EBA58317-C0D4-4CAF-8F4B-E3102AEF4265}"/>
          </ac:picMkLst>
        </pc:picChg>
        <pc:cxnChg chg="mod">
          <ac:chgData name="Sheetal Jain" userId="51c8f061-299c-44fe-993f-a386b901f7f1" providerId="ADAL" clId="{047929AF-14E3-4FF3-8FC0-FE714E8AFCB2}" dt="2021-02-09T10:02:38.924" v="34" actId="14100"/>
          <ac:cxnSpMkLst>
            <pc:docMk/>
            <pc:sldMk cId="3755494897" sldId="287"/>
            <ac:cxnSpMk id="21" creationId="{00000000-0000-0000-0000-000000000000}"/>
          </ac:cxnSpMkLst>
        </pc:cxnChg>
        <pc:cxnChg chg="mod">
          <ac:chgData name="Sheetal Jain" userId="51c8f061-299c-44fe-993f-a386b901f7f1" providerId="ADAL" clId="{047929AF-14E3-4FF3-8FC0-FE714E8AFCB2}" dt="2021-02-09T10:03:03.114" v="43" actId="14100"/>
          <ac:cxnSpMkLst>
            <pc:docMk/>
            <pc:sldMk cId="3755494897" sldId="287"/>
            <ac:cxnSpMk id="30" creationId="{00000000-0000-0000-0000-000000000000}"/>
          </ac:cxnSpMkLst>
        </pc:cxnChg>
      </pc:sldChg>
      <pc:sldChg chg="modSp mod">
        <pc:chgData name="Sheetal Jain" userId="51c8f061-299c-44fe-993f-a386b901f7f1" providerId="ADAL" clId="{047929AF-14E3-4FF3-8FC0-FE714E8AFCB2}" dt="2021-02-09T10:22:20.374" v="290" actId="20577"/>
        <pc:sldMkLst>
          <pc:docMk/>
          <pc:sldMk cId="2912374024" sldId="294"/>
        </pc:sldMkLst>
        <pc:graphicFrameChg chg="modGraphic">
          <ac:chgData name="Sheetal Jain" userId="51c8f061-299c-44fe-993f-a386b901f7f1" providerId="ADAL" clId="{047929AF-14E3-4FF3-8FC0-FE714E8AFCB2}" dt="2021-02-09T10:22:20.374" v="290" actId="20577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047929AF-14E3-4FF3-8FC0-FE714E8AFCB2}" dt="2021-02-09T10:26:37.800" v="361" actId="20577"/>
        <pc:sldMkLst>
          <pc:docMk/>
          <pc:sldMk cId="1600860994" sldId="297"/>
        </pc:sldMkLst>
        <pc:graphicFrameChg chg="modGraphic">
          <ac:chgData name="Sheetal Jain" userId="51c8f061-299c-44fe-993f-a386b901f7f1" providerId="ADAL" clId="{047929AF-14E3-4FF3-8FC0-FE714E8AFCB2}" dt="2021-02-09T10:26:37.800" v="361" actId="20577"/>
          <ac:graphicFrameMkLst>
            <pc:docMk/>
            <pc:sldMk cId="1600860994" sldId="297"/>
            <ac:graphicFrameMk id="6" creationId="{00000000-0000-0000-0000-000000000000}"/>
          </ac:graphicFrameMkLst>
        </pc:graphicFrameChg>
        <pc:graphicFrameChg chg="modGraphic">
          <ac:chgData name="Sheetal Jain" userId="51c8f061-299c-44fe-993f-a386b901f7f1" providerId="ADAL" clId="{047929AF-14E3-4FF3-8FC0-FE714E8AFCB2}" dt="2021-02-09T10:24:17.820" v="309" actId="20577"/>
          <ac:graphicFrameMkLst>
            <pc:docMk/>
            <pc:sldMk cId="1600860994" sldId="297"/>
            <ac:graphicFrameMk id="7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047929AF-14E3-4FF3-8FC0-FE714E8AFCB2}" dt="2021-02-09T10:16:04.810" v="209" actId="20577"/>
        <pc:sldMkLst>
          <pc:docMk/>
          <pc:sldMk cId="3929043657" sldId="300"/>
        </pc:sldMkLst>
        <pc:graphicFrameChg chg="modGraphic">
          <ac:chgData name="Sheetal Jain" userId="51c8f061-299c-44fe-993f-a386b901f7f1" providerId="ADAL" clId="{047929AF-14E3-4FF3-8FC0-FE714E8AFCB2}" dt="2021-02-09T10:16:04.810" v="209" actId="20577"/>
          <ac:graphicFrameMkLst>
            <pc:docMk/>
            <pc:sldMk cId="3929043657" sldId="300"/>
            <ac:graphicFrameMk id="2" creationId="{00000000-0000-0000-0000-000000000000}"/>
          </ac:graphicFrameMkLst>
        </pc:graphicFrameChg>
      </pc:sldChg>
      <pc:sldChg chg="addSp delSp modSp mod">
        <pc:chgData name="Sheetal Jain" userId="51c8f061-299c-44fe-993f-a386b901f7f1" providerId="ADAL" clId="{047929AF-14E3-4FF3-8FC0-FE714E8AFCB2}" dt="2021-02-09T10:06:52.209" v="85" actId="1035"/>
        <pc:sldMkLst>
          <pc:docMk/>
          <pc:sldMk cId="1006054581" sldId="302"/>
        </pc:sldMkLst>
        <pc:spChg chg="mod">
          <ac:chgData name="Sheetal Jain" userId="51c8f061-299c-44fe-993f-a386b901f7f1" providerId="ADAL" clId="{047929AF-14E3-4FF3-8FC0-FE714E8AFCB2}" dt="2021-02-09T10:06:31.088" v="61" actId="1036"/>
          <ac:spMkLst>
            <pc:docMk/>
            <pc:sldMk cId="1006054581" sldId="302"/>
            <ac:spMk id="17" creationId="{00000000-0000-0000-0000-000000000000}"/>
          </ac:spMkLst>
        </pc:spChg>
        <pc:spChg chg="mod">
          <ac:chgData name="Sheetal Jain" userId="51c8f061-299c-44fe-993f-a386b901f7f1" providerId="ADAL" clId="{047929AF-14E3-4FF3-8FC0-FE714E8AFCB2}" dt="2021-02-09T10:06:43.428" v="73" actId="1038"/>
          <ac:spMkLst>
            <pc:docMk/>
            <pc:sldMk cId="1006054581" sldId="302"/>
            <ac:spMk id="24" creationId="{00000000-0000-0000-0000-000000000000}"/>
          </ac:spMkLst>
        </pc:spChg>
        <pc:spChg chg="mod">
          <ac:chgData name="Sheetal Jain" userId="51c8f061-299c-44fe-993f-a386b901f7f1" providerId="ADAL" clId="{047929AF-14E3-4FF3-8FC0-FE714E8AFCB2}" dt="2021-02-09T10:06:47.575" v="77" actId="1035"/>
          <ac:spMkLst>
            <pc:docMk/>
            <pc:sldMk cId="1006054581" sldId="302"/>
            <ac:spMk id="25" creationId="{00000000-0000-0000-0000-000000000000}"/>
          </ac:spMkLst>
        </pc:spChg>
        <pc:spChg chg="mod">
          <ac:chgData name="Sheetal Jain" userId="51c8f061-299c-44fe-993f-a386b901f7f1" providerId="ADAL" clId="{047929AF-14E3-4FF3-8FC0-FE714E8AFCB2}" dt="2021-02-09T10:06:39.485" v="64" actId="1076"/>
          <ac:spMkLst>
            <pc:docMk/>
            <pc:sldMk cId="1006054581" sldId="302"/>
            <ac:spMk id="43" creationId="{00000000-0000-0000-0000-000000000000}"/>
          </ac:spMkLst>
        </pc:spChg>
        <pc:spChg chg="mod">
          <ac:chgData name="Sheetal Jain" userId="51c8f061-299c-44fe-993f-a386b901f7f1" providerId="ADAL" clId="{047929AF-14E3-4FF3-8FC0-FE714E8AFCB2}" dt="2021-02-09T10:06:52.209" v="85" actId="1035"/>
          <ac:spMkLst>
            <pc:docMk/>
            <pc:sldMk cId="1006054581" sldId="302"/>
            <ac:spMk id="44" creationId="{00000000-0000-0000-0000-000000000000}"/>
          </ac:spMkLst>
        </pc:spChg>
        <pc:picChg chg="add mod ord modCrop">
          <ac:chgData name="Sheetal Jain" userId="51c8f061-299c-44fe-993f-a386b901f7f1" providerId="ADAL" clId="{047929AF-14E3-4FF3-8FC0-FE714E8AFCB2}" dt="2021-02-09T10:06:35.793" v="63" actId="1076"/>
          <ac:picMkLst>
            <pc:docMk/>
            <pc:sldMk cId="1006054581" sldId="302"/>
            <ac:picMk id="3" creationId="{93BF0D0D-7A2D-45FE-AE25-84223D7C9E3B}"/>
          </ac:picMkLst>
        </pc:picChg>
        <pc:picChg chg="del">
          <ac:chgData name="Sheetal Jain" userId="51c8f061-299c-44fe-993f-a386b901f7f1" providerId="ADAL" clId="{047929AF-14E3-4FF3-8FC0-FE714E8AFCB2}" dt="2021-02-09T10:05:13.856" v="51" actId="478"/>
          <ac:picMkLst>
            <pc:docMk/>
            <pc:sldMk cId="1006054581" sldId="302"/>
            <ac:picMk id="7" creationId="{FE1B3C4A-61E5-4A4B-BDA6-0E8823295C6A}"/>
          </ac:picMkLst>
        </pc:picChg>
        <pc:cxnChg chg="mod">
          <ac:chgData name="Sheetal Jain" userId="51c8f061-299c-44fe-993f-a386b901f7f1" providerId="ADAL" clId="{047929AF-14E3-4FF3-8FC0-FE714E8AFCB2}" dt="2021-02-09T10:06:31.088" v="61" actId="1036"/>
          <ac:cxnSpMkLst>
            <pc:docMk/>
            <pc:sldMk cId="1006054581" sldId="302"/>
            <ac:cxnSpMk id="1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047929AF-14E3-4FF3-8FC0-FE714E8AFCB2}" dt="2021-02-09T10:08:38.978" v="124" actId="692"/>
        <pc:sldMkLst>
          <pc:docMk/>
          <pc:sldMk cId="591792663" sldId="305"/>
        </pc:sldMkLst>
        <pc:spChg chg="mod">
          <ac:chgData name="Sheetal Jain" userId="51c8f061-299c-44fe-993f-a386b901f7f1" providerId="ADAL" clId="{047929AF-14E3-4FF3-8FC0-FE714E8AFCB2}" dt="2021-02-09T10:07:53.141" v="102" actId="1036"/>
          <ac:spMkLst>
            <pc:docMk/>
            <pc:sldMk cId="591792663" sldId="305"/>
            <ac:spMk id="16" creationId="{00000000-0000-0000-0000-000000000000}"/>
          </ac:spMkLst>
        </pc:spChg>
        <pc:spChg chg="mod">
          <ac:chgData name="Sheetal Jain" userId="51c8f061-299c-44fe-993f-a386b901f7f1" providerId="ADAL" clId="{047929AF-14E3-4FF3-8FC0-FE714E8AFCB2}" dt="2021-02-09T10:08:25.385" v="122" actId="1036"/>
          <ac:spMkLst>
            <pc:docMk/>
            <pc:sldMk cId="591792663" sldId="305"/>
            <ac:spMk id="17" creationId="{00000000-0000-0000-0000-000000000000}"/>
          </ac:spMkLst>
        </pc:spChg>
        <pc:spChg chg="mod">
          <ac:chgData name="Sheetal Jain" userId="51c8f061-299c-44fe-993f-a386b901f7f1" providerId="ADAL" clId="{047929AF-14E3-4FF3-8FC0-FE714E8AFCB2}" dt="2021-02-09T10:08:11.434" v="108" actId="14100"/>
          <ac:spMkLst>
            <pc:docMk/>
            <pc:sldMk cId="591792663" sldId="305"/>
            <ac:spMk id="20" creationId="{00000000-0000-0000-0000-000000000000}"/>
          </ac:spMkLst>
        </pc:spChg>
        <pc:picChg chg="add mod ord modCrop">
          <ac:chgData name="Sheetal Jain" userId="51c8f061-299c-44fe-993f-a386b901f7f1" providerId="ADAL" clId="{047929AF-14E3-4FF3-8FC0-FE714E8AFCB2}" dt="2021-02-09T10:08:38.978" v="124" actId="692"/>
          <ac:picMkLst>
            <pc:docMk/>
            <pc:sldMk cId="591792663" sldId="305"/>
            <ac:picMk id="5" creationId="{242B09D5-53BC-43F8-BFC0-3A13E9FC161A}"/>
          </ac:picMkLst>
        </pc:picChg>
        <pc:picChg chg="del">
          <ac:chgData name="Sheetal Jain" userId="51c8f061-299c-44fe-993f-a386b901f7f1" providerId="ADAL" clId="{047929AF-14E3-4FF3-8FC0-FE714E8AFCB2}" dt="2021-02-09T10:07:37.540" v="91" actId="478"/>
          <ac:picMkLst>
            <pc:docMk/>
            <pc:sldMk cId="591792663" sldId="305"/>
            <ac:picMk id="10" creationId="{AA49D5D6-9A7B-4414-8693-1DB1E37DEED6}"/>
          </ac:picMkLst>
        </pc:picChg>
      </pc:sldChg>
      <pc:sldChg chg="modSp mod">
        <pc:chgData name="Sheetal Jain" userId="51c8f061-299c-44fe-993f-a386b901f7f1" providerId="ADAL" clId="{047929AF-14E3-4FF3-8FC0-FE714E8AFCB2}" dt="2021-02-09T10:19:59.448" v="258" actId="20577"/>
        <pc:sldMkLst>
          <pc:docMk/>
          <pc:sldMk cId="1415916330" sldId="307"/>
        </pc:sldMkLst>
        <pc:graphicFrameChg chg="modGraphic">
          <ac:chgData name="Sheetal Jain" userId="51c8f061-299c-44fe-993f-a386b901f7f1" providerId="ADAL" clId="{047929AF-14E3-4FF3-8FC0-FE714E8AFCB2}" dt="2021-02-09T10:19:59.448" v="258" actId="20577"/>
          <ac:graphicFrameMkLst>
            <pc:docMk/>
            <pc:sldMk cId="1415916330" sldId="307"/>
            <ac:graphicFrameMk id="18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047929AF-14E3-4FF3-8FC0-FE714E8AFCB2}" dt="2021-02-09T10:21:05.547" v="268" actId="20577"/>
        <pc:sldMkLst>
          <pc:docMk/>
          <pc:sldMk cId="2275707129" sldId="308"/>
        </pc:sldMkLst>
        <pc:graphicFrameChg chg="modGraphic">
          <ac:chgData name="Sheetal Jain" userId="51c8f061-299c-44fe-993f-a386b901f7f1" providerId="ADAL" clId="{047929AF-14E3-4FF3-8FC0-FE714E8AFCB2}" dt="2021-02-09T10:21:05.547" v="268" actId="20577"/>
          <ac:graphicFrameMkLst>
            <pc:docMk/>
            <pc:sldMk cId="2275707129" sldId="308"/>
            <ac:graphicFrameMk id="2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047929AF-14E3-4FF3-8FC0-FE714E8AFCB2}" dt="2021-02-09T10:11:39.055" v="156" actId="1076"/>
        <pc:sldMkLst>
          <pc:docMk/>
          <pc:sldMk cId="1905855063" sldId="311"/>
        </pc:sldMkLst>
        <pc:spChg chg="mod">
          <ac:chgData name="Sheetal Jain" userId="51c8f061-299c-44fe-993f-a386b901f7f1" providerId="ADAL" clId="{047929AF-14E3-4FF3-8FC0-FE714E8AFCB2}" dt="2021-02-09T10:11:39.055" v="156" actId="1076"/>
          <ac:spMkLst>
            <pc:docMk/>
            <pc:sldMk cId="1905855063" sldId="311"/>
            <ac:spMk id="2" creationId="{00000000-0000-0000-0000-000000000000}"/>
          </ac:spMkLst>
        </pc:spChg>
        <pc:graphicFrameChg chg="modGraphic">
          <ac:chgData name="Sheetal Jain" userId="51c8f061-299c-44fe-993f-a386b901f7f1" providerId="ADAL" clId="{047929AF-14E3-4FF3-8FC0-FE714E8AFCB2}" dt="2021-02-09T10:11:22.341" v="154" actId="20577"/>
          <ac:graphicFrameMkLst>
            <pc:docMk/>
            <pc:sldMk cId="1905855063" sldId="311"/>
            <ac:graphicFrameMk id="7" creationId="{00000000-0000-0000-0000-000000000000}"/>
          </ac:graphicFrameMkLst>
        </pc:graphicFrameChg>
      </pc:sldChg>
      <pc:sldChg chg="addSp delSp modSp mod">
        <pc:chgData name="Sheetal Jain" userId="51c8f061-299c-44fe-993f-a386b901f7f1" providerId="ADAL" clId="{047929AF-14E3-4FF3-8FC0-FE714E8AFCB2}" dt="2021-02-09T10:01:27.771" v="20" actId="14100"/>
        <pc:sldMkLst>
          <pc:docMk/>
          <pc:sldMk cId="4260874476" sldId="312"/>
        </pc:sldMkLst>
        <pc:spChg chg="mod">
          <ac:chgData name="Sheetal Jain" userId="51c8f061-299c-44fe-993f-a386b901f7f1" providerId="ADAL" clId="{047929AF-14E3-4FF3-8FC0-FE714E8AFCB2}" dt="2021-02-09T10:01:06.813" v="15" actId="20577"/>
          <ac:spMkLst>
            <pc:docMk/>
            <pc:sldMk cId="4260874476" sldId="312"/>
            <ac:spMk id="11" creationId="{00000000-0000-0000-0000-000000000000}"/>
          </ac:spMkLst>
        </pc:spChg>
        <pc:spChg chg="mod">
          <ac:chgData name="Sheetal Jain" userId="51c8f061-299c-44fe-993f-a386b901f7f1" providerId="ADAL" clId="{047929AF-14E3-4FF3-8FC0-FE714E8AFCB2}" dt="2021-02-09T10:01:20.085" v="18" actId="14100"/>
          <ac:spMkLst>
            <pc:docMk/>
            <pc:sldMk cId="4260874476" sldId="312"/>
            <ac:spMk id="21" creationId="{00000000-0000-0000-0000-000000000000}"/>
          </ac:spMkLst>
        </pc:spChg>
        <pc:picChg chg="del">
          <ac:chgData name="Sheetal Jain" userId="51c8f061-299c-44fe-993f-a386b901f7f1" providerId="ADAL" clId="{047929AF-14E3-4FF3-8FC0-FE714E8AFCB2}" dt="2021-02-09T10:00:45.814" v="9" actId="478"/>
          <ac:picMkLst>
            <pc:docMk/>
            <pc:sldMk cId="4260874476" sldId="312"/>
            <ac:picMk id="3" creationId="{8B2BFE31-43EA-41BA-886F-B531E0A7AE2E}"/>
          </ac:picMkLst>
        </pc:picChg>
        <pc:picChg chg="add mod ord modCrop">
          <ac:chgData name="Sheetal Jain" userId="51c8f061-299c-44fe-993f-a386b901f7f1" providerId="ADAL" clId="{047929AF-14E3-4FF3-8FC0-FE714E8AFCB2}" dt="2021-02-09T10:01:11.060" v="16" actId="167"/>
          <ac:picMkLst>
            <pc:docMk/>
            <pc:sldMk cId="4260874476" sldId="312"/>
            <ac:picMk id="9" creationId="{C1AC39C4-ADFA-4E87-B764-698E0BCB9031}"/>
          </ac:picMkLst>
        </pc:picChg>
        <pc:cxnChg chg="mod">
          <ac:chgData name="Sheetal Jain" userId="51c8f061-299c-44fe-993f-a386b901f7f1" providerId="ADAL" clId="{047929AF-14E3-4FF3-8FC0-FE714E8AFCB2}" dt="2021-02-09T10:01:27.771" v="20" actId="14100"/>
          <ac:cxnSpMkLst>
            <pc:docMk/>
            <pc:sldMk cId="4260874476" sldId="312"/>
            <ac:cxnSpMk id="22" creationId="{00000000-0000-0000-0000-000000000000}"/>
          </ac:cxnSpMkLst>
        </pc:cxnChg>
      </pc:sldChg>
      <pc:sldChg chg="modSp mod">
        <pc:chgData name="Sheetal Jain" userId="51c8f061-299c-44fe-993f-a386b901f7f1" providerId="ADAL" clId="{047929AF-14E3-4FF3-8FC0-FE714E8AFCB2}" dt="2021-02-09T10:15:14.480" v="197" actId="20577"/>
        <pc:sldMkLst>
          <pc:docMk/>
          <pc:sldMk cId="4163959175" sldId="321"/>
        </pc:sldMkLst>
        <pc:graphicFrameChg chg="modGraphic">
          <ac:chgData name="Sheetal Jain" userId="51c8f061-299c-44fe-993f-a386b901f7f1" providerId="ADAL" clId="{047929AF-14E3-4FF3-8FC0-FE714E8AFCB2}" dt="2021-02-09T10:15:14.480" v="197" actId="20577"/>
          <ac:graphicFrameMkLst>
            <pc:docMk/>
            <pc:sldMk cId="4163959175" sldId="321"/>
            <ac:graphicFrameMk id="7" creationId="{00000000-0000-0000-0000-000000000000}"/>
          </ac:graphicFrameMkLst>
        </pc:graphicFrameChg>
      </pc:sldChg>
      <pc:sldMasterChg chg="modSp mod">
        <pc:chgData name="Sheetal Jain" userId="51c8f061-299c-44fe-993f-a386b901f7f1" providerId="ADAL" clId="{047929AF-14E3-4FF3-8FC0-FE714E8AFCB2}" dt="2021-02-09T09:58:22.150" v="0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047929AF-14E3-4FF3-8FC0-FE714E8AFCB2}" dt="2021-02-09T09:58:22.150" v="0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rgbClr val="294071"/>
              </a:solidFill>
            </a:rPr>
            <a:t>Identify Data Sources for Financial and Manufacturing Information Related to Industry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18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r>
            <a:rPr lang="en-US" sz="1600" b="1" dirty="0">
              <a:solidFill>
                <a:srgbClr val="294071"/>
              </a:solidFill>
            </a:rPr>
            <a:t>Obtain the Data for Manufacturing and Financial Information Related to Industry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18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r>
            <a:rPr lang="en-US" sz="1600" b="1" dirty="0">
              <a:solidFill>
                <a:srgbClr val="294071"/>
              </a:solidFill>
            </a:rPr>
            <a:t>Use Financial and Manufacturing Information to Calculate Ratios for DM, DL, MOH, COGS, PBT, GSA &amp; Other Expenses</a:t>
          </a:r>
          <a:endParaRPr lang="en-US" sz="1600" b="1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18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E674040E-4BC7-4CA7-A409-5DD5C223244F}" type="presOf" srcId="{9D72CDD3-5859-43DB-BD75-0C3C30E3DE62}" destId="{11F5BF76-220E-49DB-A754-25CDFEDCFD3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B2FC17A7-E288-49BA-8E3D-7F247301EBC2}" type="presOf" srcId="{6352CA33-6755-44BE-808F-400DA4CF80A7}" destId="{EA80A3C2-62BE-4159-AEC0-45C90F1FC31D}" srcOrd="0" destOrd="0" presId="urn:microsoft.com/office/officeart/2005/8/layout/vList5"/>
    <dgm:cxn modelId="{113857A9-7CBD-4FC8-9964-279725AAA84D}" type="presOf" srcId="{9614A323-64B1-4077-A841-022051EC749A}" destId="{A60520D8-37DB-4FB8-BD82-6A2EB5B7DB22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396A33D4-3B15-4826-A471-39BF3A7F89E2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D165A2ED-A08C-443B-813C-E62550D8D9F3}" type="presOf" srcId="{F2881FB1-6580-4F21-A283-BFAA6F91D5D2}" destId="{61BA391A-C1A3-4C26-9905-BCC679A8D46D}" srcOrd="0" destOrd="0" presId="urn:microsoft.com/office/officeart/2005/8/layout/vList5"/>
    <dgm:cxn modelId="{2DF397F4-1DBB-4080-ACDE-2DF0FFECA04A}" type="presOf" srcId="{00C18FBF-3FF5-4C16-97CF-AF03740D7AB6}" destId="{63A580CE-5140-4AC1-B88E-97938524B8F2}" srcOrd="0" destOrd="0" presId="urn:microsoft.com/office/officeart/2005/8/layout/vList5"/>
    <dgm:cxn modelId="{195C0AFE-0E87-4D9D-AE1A-E6F7978A9306}" type="presOf" srcId="{B4F1B46E-22B2-4721-950C-8704487586DC}" destId="{79B8FC0C-79CB-4C19-8E0D-2B6A33327750}" srcOrd="0" destOrd="0" presId="urn:microsoft.com/office/officeart/2005/8/layout/vList5"/>
    <dgm:cxn modelId="{5D840DA6-077B-4A28-A8F9-53AD132AB509}" type="presParOf" srcId="{63A580CE-5140-4AC1-B88E-97938524B8F2}" destId="{12031DAE-5E2E-4F47-9AF9-0A41C3382A60}" srcOrd="0" destOrd="0" presId="urn:microsoft.com/office/officeart/2005/8/layout/vList5"/>
    <dgm:cxn modelId="{F2E7C895-F550-4686-A69F-0AFAED584633}" type="presParOf" srcId="{12031DAE-5E2E-4F47-9AF9-0A41C3382A60}" destId="{79B8FC0C-79CB-4C19-8E0D-2B6A33327750}" srcOrd="0" destOrd="0" presId="urn:microsoft.com/office/officeart/2005/8/layout/vList5"/>
    <dgm:cxn modelId="{82D52B49-609B-4764-9953-224C5275E4E1}" type="presParOf" srcId="{12031DAE-5E2E-4F47-9AF9-0A41C3382A60}" destId="{11F5BF76-220E-49DB-A754-25CDFEDCFD30}" srcOrd="1" destOrd="0" presId="urn:microsoft.com/office/officeart/2005/8/layout/vList5"/>
    <dgm:cxn modelId="{FD263B62-3F57-47D1-B297-DF17C8E9940C}" type="presParOf" srcId="{63A580CE-5140-4AC1-B88E-97938524B8F2}" destId="{8247F90F-EBBD-4364-BE30-FF1A4D54BE94}" srcOrd="1" destOrd="0" presId="urn:microsoft.com/office/officeart/2005/8/layout/vList5"/>
    <dgm:cxn modelId="{99B2AFDD-4606-4F2C-BF55-6DD35BBF6A1D}" type="presParOf" srcId="{63A580CE-5140-4AC1-B88E-97938524B8F2}" destId="{977B95BB-1DE7-40D3-A333-5E40B1479482}" srcOrd="2" destOrd="0" presId="urn:microsoft.com/office/officeart/2005/8/layout/vList5"/>
    <dgm:cxn modelId="{4E887E13-2C7E-4F5C-9AD4-58DB4EE3CB04}" type="presParOf" srcId="{977B95BB-1DE7-40D3-A333-5E40B1479482}" destId="{61BA391A-C1A3-4C26-9905-BCC679A8D46D}" srcOrd="0" destOrd="0" presId="urn:microsoft.com/office/officeart/2005/8/layout/vList5"/>
    <dgm:cxn modelId="{4FD27A13-1E4E-4079-A4AA-C104D747D555}" type="presParOf" srcId="{977B95BB-1DE7-40D3-A333-5E40B1479482}" destId="{7DFE7FB1-56C2-4FE8-977E-803EFEB20831}" srcOrd="1" destOrd="0" presId="urn:microsoft.com/office/officeart/2005/8/layout/vList5"/>
    <dgm:cxn modelId="{47F9C886-F3BA-45FA-9E19-1CEAA0099123}" type="presParOf" srcId="{63A580CE-5140-4AC1-B88E-97938524B8F2}" destId="{E7C6123D-2FF3-4C04-94B4-09E92A2D906D}" srcOrd="3" destOrd="0" presId="urn:microsoft.com/office/officeart/2005/8/layout/vList5"/>
    <dgm:cxn modelId="{A7B65845-0E2C-41E3-A2FE-DC08E9D1C687}" type="presParOf" srcId="{63A580CE-5140-4AC1-B88E-97938524B8F2}" destId="{EEEF210A-895F-4647-8AD9-D8AA3E7F08D7}" srcOrd="4" destOrd="0" presId="urn:microsoft.com/office/officeart/2005/8/layout/vList5"/>
    <dgm:cxn modelId="{A168339A-4D14-4C69-9D0B-C0674FCB30B1}" type="presParOf" srcId="{EEEF210A-895F-4647-8AD9-D8AA3E7F08D7}" destId="{EA80A3C2-62BE-4159-AEC0-45C90F1FC31D}" srcOrd="0" destOrd="0" presId="urn:microsoft.com/office/officeart/2005/8/layout/vList5"/>
    <dgm:cxn modelId="{306D20D5-355C-4FF3-B835-9BDBA3C853B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230289" y="-3512273"/>
          <a:ext cx="1135929" cy="8448761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94071"/>
              </a:solidFill>
            </a:rPr>
            <a:t>Identify Data Sources for Financial and Manufacturing Information Related to Industry</a:t>
          </a:r>
        </a:p>
      </dsp:txBody>
      <dsp:txXfrm rot="-5400000">
        <a:off x="1573874" y="199593"/>
        <a:ext cx="8393310" cy="1025027"/>
      </dsp:txXfrm>
    </dsp:sp>
    <dsp:sp modelId="{79B8FC0C-79CB-4C19-8E0D-2B6A33327750}">
      <dsp:nvSpPr>
        <dsp:cNvPr id="0" name=""/>
        <dsp:cNvSpPr/>
      </dsp:nvSpPr>
      <dsp:spPr>
        <a:xfrm>
          <a:off x="111079" y="2151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1</a:t>
          </a:r>
        </a:p>
      </dsp:txBody>
      <dsp:txXfrm>
        <a:off x="180393" y="71465"/>
        <a:ext cx="1324165" cy="1281283"/>
      </dsp:txXfrm>
    </dsp:sp>
    <dsp:sp modelId="{7DFE7FB1-56C2-4FE8-977E-803EFEB20831}">
      <dsp:nvSpPr>
        <dsp:cNvPr id="0" name=""/>
        <dsp:cNvSpPr/>
      </dsp:nvSpPr>
      <dsp:spPr>
        <a:xfrm rot="5400000">
          <a:off x="5230289" y="-2021366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94071"/>
              </a:solidFill>
            </a:rPr>
            <a:t>Obtain the Data for Manufacturing and Financial Information Related to Industry</a:t>
          </a:r>
        </a:p>
      </dsp:txBody>
      <dsp:txXfrm rot="-5400000">
        <a:off x="1573874" y="1690500"/>
        <a:ext cx="8393310" cy="1025027"/>
      </dsp:txXfrm>
    </dsp:sp>
    <dsp:sp modelId="{61BA391A-C1A3-4C26-9905-BCC679A8D46D}">
      <dsp:nvSpPr>
        <dsp:cNvPr id="0" name=""/>
        <dsp:cNvSpPr/>
      </dsp:nvSpPr>
      <dsp:spPr>
        <a:xfrm>
          <a:off x="111079" y="1493058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2</a:t>
          </a:r>
        </a:p>
      </dsp:txBody>
      <dsp:txXfrm>
        <a:off x="180393" y="1562372"/>
        <a:ext cx="1324165" cy="1281283"/>
      </dsp:txXfrm>
    </dsp:sp>
    <dsp:sp modelId="{A60520D8-37DB-4FB8-BD82-6A2EB5B7DB22}">
      <dsp:nvSpPr>
        <dsp:cNvPr id="0" name=""/>
        <dsp:cNvSpPr/>
      </dsp:nvSpPr>
      <dsp:spPr>
        <a:xfrm rot="5400000">
          <a:off x="5230289" y="-530459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94071"/>
              </a:solidFill>
            </a:rPr>
            <a:t>Use Financial and Manufacturing Information to Calculate Ratios for DM, DL, MOH, COGS, PBT, GSA &amp; Other Expenses</a:t>
          </a:r>
          <a:endParaRPr lang="en-US" sz="1600" b="1" kern="1200" dirty="0"/>
        </a:p>
      </dsp:txBody>
      <dsp:txXfrm rot="-5400000">
        <a:off x="1573874" y="3181407"/>
        <a:ext cx="8393310" cy="1025027"/>
      </dsp:txXfrm>
    </dsp:sp>
    <dsp:sp modelId="{EA80A3C2-62BE-4159-AEC0-45C90F1FC31D}">
      <dsp:nvSpPr>
        <dsp:cNvPr id="0" name=""/>
        <dsp:cNvSpPr/>
      </dsp:nvSpPr>
      <dsp:spPr>
        <a:xfrm>
          <a:off x="111079" y="2983965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3</a:t>
          </a:r>
        </a:p>
      </dsp:txBody>
      <dsp:txXfrm>
        <a:off x="180393" y="3053279"/>
        <a:ext cx="1324165" cy="128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09-02-2021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241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19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12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13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sg/en/news-and-events/resourc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039" y="349372"/>
            <a:ext cx="12157948" cy="520456"/>
          </a:xfrm>
        </p:spPr>
        <p:txBody>
          <a:bodyPr/>
          <a:lstStyle/>
          <a:p>
            <a:r>
              <a:rPr lang="en-US" sz="2800" dirty="0"/>
              <a:t>How to build an Industry Cost Profile (ICP) for a product in Singapore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805964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69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90987" y="1752600"/>
            <a:ext cx="6400800" cy="3810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21944"/>
              </p:ext>
            </p:extLst>
          </p:nvPr>
        </p:nvGraphicFramePr>
        <p:xfrm>
          <a:off x="4167187" y="1905000"/>
          <a:ext cx="6261100" cy="323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Repair &amp; Services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103,934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Charges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                74,802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IN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Utilities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IN" sz="16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</a:t>
                      </a:r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.50*77,467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Rent for Premises, Machinery &amp; Transport Equipment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 0.50*118,284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Other Operating Cost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 0.50*501,525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          </a:t>
                      </a:r>
                      <a:r>
                        <a:rPr kumimoji="0" lang="en-IN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531874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7,742,353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9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IN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=6.87%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9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en-IN" sz="19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9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Step: 3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Calculate MOH as a percentage of Sales using below formula.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Utilities, Rent &amp; Other Operating Cost are divided equally between MOH &amp; GSA and other expenses.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423987" y="241544"/>
            <a:ext cx="10820400" cy="520456"/>
          </a:xfrm>
        </p:spPr>
        <p:txBody>
          <a:bodyPr rtlCol="0"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1" name="Rounded Rectangle 10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243387" y="4495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2669" y="1915180"/>
            <a:ext cx="380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en-US" sz="2000" b="0" cap="none" spc="0" dirty="0">
              <a:ln w="0"/>
              <a:solidFill>
                <a:srgbClr val="2940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7187" y="2883770"/>
            <a:ext cx="2642768" cy="130723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prstClr val="black"/>
                </a:solidFill>
              </a:rPr>
              <a:t>MOH= (Repair &amp; Services + Transportation Charges +0.50( Utilities + Rent + Other Operating Cost ))/Sales</a:t>
            </a:r>
          </a:p>
        </p:txBody>
      </p:sp>
    </p:spTree>
    <p:extLst>
      <p:ext uri="{BB962C8B-B14F-4D97-AF65-F5344CB8AC3E}">
        <p14:creationId xmlns:p14="http://schemas.microsoft.com/office/powerpoint/2010/main" val="416395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447800"/>
            <a:ext cx="6400800" cy="17526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Step: 4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Calculate Cost of Goods Sold (COGS)  %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81796" y="1600200"/>
            <a:ext cx="380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endParaRPr lang="en-US" sz="2000" b="0" cap="none" spc="0" dirty="0">
              <a:ln w="0"/>
              <a:solidFill>
                <a:srgbClr val="2940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16022"/>
              </p:ext>
            </p:extLst>
          </p:nvPr>
        </p:nvGraphicFramePr>
        <p:xfrm>
          <a:off x="4167187" y="1295400"/>
          <a:ext cx="6261100" cy="1628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DL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10.79%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DM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+ 54.52%</a:t>
                      </a:r>
                      <a:endParaRPr lang="en-US" sz="1600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MOH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 6.87%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294071"/>
                          </a:solidFill>
                        </a:rPr>
                        <a:t>COGS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72.18%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319587" y="2667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14337" y="2743200"/>
            <a:ext cx="2476500" cy="8763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COGS = DL+ DM + MOH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1" name="Rounded Rectangle 30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904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524000"/>
            <a:ext cx="6400800" cy="40386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Step: 5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GSA &amp; Other Expenses as a percentage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Express PBT as a percentage of Total Sales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73779" y="2184400"/>
            <a:ext cx="3962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rgbClr val="294071"/>
                </a:solidFill>
              </a:rPr>
              <a:t>5.</a:t>
            </a:r>
          </a:p>
        </p:txBody>
      </p: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4" name="Rounded Rectangle 3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24270" y="2590800"/>
            <a:ext cx="2699917" cy="2057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prstClr val="black"/>
                </a:solidFill>
              </a:rPr>
              <a:t>GSA &amp; Other Expense= (Professional Services, Advertising &amp; Promotion + Work Given Out +0.41*Remmuneration+0.50(Utilities + Rent + Other Operating Cost ))/Sales</a:t>
            </a:r>
            <a:endParaRPr lang="en-US" sz="1600" i="1" dirty="0">
              <a:solidFill>
                <a:prstClr val="black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74703"/>
              </p:ext>
            </p:extLst>
          </p:nvPr>
        </p:nvGraphicFramePr>
        <p:xfrm>
          <a:off x="4167187" y="1760220"/>
          <a:ext cx="6261100" cy="3573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Services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7,736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Advertising &amp; Promotion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                  20219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IN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Work Given Out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               572,238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IN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294071"/>
                          </a:solidFill>
                        </a:rPr>
                        <a:t>Remuneration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  0.41*</a:t>
                      </a:r>
                      <a:r>
                        <a:rPr kumimoji="0" lang="en-IN" sz="1600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1,416,257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IN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Utilities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IN" sz="16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</a:t>
                      </a:r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.50*77,467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Rent for Premises, Machinery &amp; Transport Equipment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 0.50*118,284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Other Operating Cost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 0.50*510,525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GSA</a:t>
                      </a:r>
                      <a:r>
                        <a:rPr kumimoji="0" lang="en-IN" sz="1600" i="1" kern="1200" baseline="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&amp; other Expenses</a:t>
                      </a:r>
                      <a:endParaRPr kumimoji="0" lang="en-IN" sz="1600" i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            1,533,996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kumimoji="0" lang="en-US" sz="1600" i="1" kern="1200" baseline="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baseline="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   </a:t>
                      </a:r>
                      <a:r>
                        <a:rPr kumimoji="0" lang="en-IN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7,742,353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GSA &amp;</a:t>
                      </a:r>
                      <a:r>
                        <a:rPr kumimoji="0" lang="en-IN" sz="1600" b="1" kern="1200" baseline="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Other Expenses</a:t>
                      </a:r>
                      <a:endParaRPr kumimoji="0" lang="en-IN" sz="16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                 19.81%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4319587" y="43434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19587" y="50292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1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752600"/>
            <a:ext cx="6400800" cy="22098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Step: 6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6. Calculate Profit Before Tax (PBT)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73779" y="2209800"/>
            <a:ext cx="3962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rgbClr val="294071"/>
                </a:solidFill>
              </a:rPr>
              <a:t>6.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035386"/>
              </p:ext>
            </p:extLst>
          </p:nvPr>
        </p:nvGraphicFramePr>
        <p:xfrm>
          <a:off x="4167187" y="1905000"/>
          <a:ext cx="6261100" cy="1872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 </a:t>
                      </a:r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Total</a:t>
                      </a:r>
                      <a:endParaRPr lang="en-US" sz="1600" b="0" i="1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less COGS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72</a:t>
                      </a:r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.18%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294071"/>
                          </a:solidFill>
                        </a:rPr>
                        <a:t>    less GSA &amp; other Expenses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6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PBT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319587" y="3280543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57187" y="2883771"/>
            <a:ext cx="2642768" cy="76988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prstClr val="black"/>
                </a:solidFill>
              </a:rPr>
              <a:t>PBT= 100-COGS-GSA &amp; Other Expenses</a:t>
            </a:r>
          </a:p>
        </p:txBody>
      </p:sp>
      <p:sp>
        <p:nvSpPr>
          <p:cNvPr id="19" name="Minus 18"/>
          <p:cNvSpPr/>
          <p:nvPr/>
        </p:nvSpPr>
        <p:spPr>
          <a:xfrm>
            <a:off x="9272587" y="3124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Minus 29"/>
          <p:cNvSpPr/>
          <p:nvPr/>
        </p:nvSpPr>
        <p:spPr>
          <a:xfrm>
            <a:off x="9272587" y="2743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3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570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1905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7658"/>
              </p:ext>
            </p:extLst>
          </p:nvPr>
        </p:nvGraphicFramePr>
        <p:xfrm>
          <a:off x="2490787" y="213360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54.52%</a:t>
                      </a:r>
                      <a:endParaRPr lang="en-US" sz="160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10.79%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Manufacturing Overhead (MOH)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72.18%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</a:t>
                      </a:r>
                      <a:r>
                        <a:rPr kumimoji="0" lang="en-US" sz="16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19.81</a:t>
                      </a:r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8.01%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85824" y="2438400"/>
            <a:ext cx="26328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Ratios calculated from </a:t>
            </a:r>
            <a:r>
              <a:rPr lang="en-US" sz="1600" dirty="0">
                <a:solidFill>
                  <a:srgbClr val="294071"/>
                </a:solidFill>
                <a:latin typeface="Cambria" panose="02040503050406030204" pitchFamily="18" charset="0"/>
              </a:rPr>
              <a:t>Department of Statistics Singapore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5824" y="3562350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Ratios calculated from </a:t>
            </a:r>
            <a:r>
              <a:rPr lang="en-US" sz="1600" dirty="0">
                <a:solidFill>
                  <a:srgbClr val="294071"/>
                </a:solidFill>
                <a:latin typeface="Cambria" panose="02040503050406030204" pitchFamily="18" charset="0"/>
              </a:rPr>
              <a:t>Department of Statistics Singapore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447811" y="2517327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1" name="Right Brace 10"/>
          <p:cNvSpPr/>
          <p:nvPr/>
        </p:nvSpPr>
        <p:spPr>
          <a:xfrm>
            <a:off x="7443787" y="3466259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9387" y="3429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19387" y="44196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“Fabricated Metal Products”</a:t>
            </a: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summary of ICP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15</a:t>
            </a:fld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600440"/>
              </p:ext>
            </p:extLst>
          </p:nvPr>
        </p:nvGraphicFramePr>
        <p:xfrm>
          <a:off x="2566987" y="1295400"/>
          <a:ext cx="5486399" cy="1503045"/>
        </p:xfrm>
        <a:graphic>
          <a:graphicData uri="http://schemas.openxmlformats.org/drawingml/2006/table">
            <a:tbl>
              <a:tblPr/>
              <a:tblGrid>
                <a:gridCol w="125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 Element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of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Calculation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Order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DM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54.52%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=B/A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DL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10.79%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=(</a:t>
                      </a:r>
                      <a:r>
                        <a:rPr lang="en-I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C*L)/A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MOH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6.87%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= D+F+0.50(E+G+K)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18288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= DM+DL+MOH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GSA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19.81%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= H+I+K+0.41*C+0.50(E+G+K)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PBT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8.01%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= 100-COGS-GSA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348526"/>
              </p:ext>
            </p:extLst>
          </p:nvPr>
        </p:nvGraphicFramePr>
        <p:xfrm>
          <a:off x="357187" y="3048000"/>
          <a:ext cx="11353799" cy="2998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0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28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IN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Data</a:t>
                      </a:r>
                      <a:r>
                        <a:rPr kumimoji="0" lang="en-IN" sz="1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Point</a:t>
                      </a:r>
                      <a:endParaRPr kumimoji="0" lang="en-IN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Source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8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7,742,353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3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Materials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4,221,165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14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Remuneration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1,416,257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1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Repair &amp;</a:t>
                      </a:r>
                      <a:r>
                        <a:rPr kumimoji="0" lang="en-IN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Servicing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103,934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1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Utilities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77,467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1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Transportation charges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74,802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1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Rent for Premises, Machinery</a:t>
                      </a:r>
                      <a:r>
                        <a:rPr kumimoji="0" lang="en-IN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&amp; Transport Equipment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118,284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1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Professional Services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7,736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1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Advertising &amp; promotions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20,219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1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Work Given Out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572,238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1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Others ( Operating Cost)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Fabricated Metal Products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510,525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 of Statistics Singapore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1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227" marR="9227" marT="92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Production worker wages/Annual Payroll 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Other fabricated metal product manufacturing - NAICS 3329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US Economic Census Annual Survey Of Manufacturers 2018</a:t>
                      </a:r>
                    </a:p>
                  </a:txBody>
                  <a:tcPr marL="9227" marR="9227" marT="92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86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70763"/>
              </p:ext>
            </p:extLst>
          </p:nvPr>
        </p:nvGraphicFramePr>
        <p:xfrm>
          <a:off x="3938587" y="1676400"/>
          <a:ext cx="7819719" cy="3479389"/>
        </p:xfrm>
        <a:graphic>
          <a:graphicData uri="http://schemas.openxmlformats.org/drawingml/2006/table">
            <a:tbl>
              <a:tblPr/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122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Singapore Government manufacturing &amp;  financial statistics are found at: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8053387" y="2402556"/>
            <a:ext cx="3086101" cy="419102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294071"/>
                </a:solidFill>
                <a:latin typeface="Cambria" panose="02040503050406030204" pitchFamily="18" charset="0"/>
              </a:rPr>
              <a:t>Manufacturing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  <a:latin typeface="Cambria" panose="02040503050406030204" pitchFamily="18" charset="0"/>
              </a:rPr>
              <a:t>Source: Department of Statistics Singapore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984092" y="3488408"/>
            <a:ext cx="3086101" cy="154079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294071"/>
                </a:solidFill>
                <a:latin typeface="Cambria" panose="02040503050406030204" pitchFamily="18" charset="0"/>
              </a:rPr>
              <a:t>Financial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  <a:latin typeface="Cambria" panose="02040503050406030204" pitchFamily="18" charset="0"/>
              </a:rPr>
              <a:t>Source: Department of Statistics Singapore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Identify Data Sources for Financial and Manufacturing Information Related to Industry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1</a:t>
              </a:r>
              <a:endParaRPr lang="en-US" sz="2500" kern="1200" dirty="0"/>
            </a:p>
          </p:txBody>
        </p:sp>
      </p:grpSp>
      <p:sp>
        <p:nvSpPr>
          <p:cNvPr id="23" name="Right Brace 22"/>
          <p:cNvSpPr/>
          <p:nvPr/>
        </p:nvSpPr>
        <p:spPr>
          <a:xfrm>
            <a:off x="7831692" y="3303077"/>
            <a:ext cx="297895" cy="990600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4" name="Right Brace 23"/>
          <p:cNvSpPr/>
          <p:nvPr/>
        </p:nvSpPr>
        <p:spPr>
          <a:xfrm>
            <a:off x="7831692" y="2152376"/>
            <a:ext cx="297895" cy="1086789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90987" y="4443459"/>
            <a:ext cx="3352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0987" y="3308520"/>
            <a:ext cx="34290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90987" y="5410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*You will use the data sources to express DM, DL, MOH, COGS, GSA &amp; Other Expenses and PBT as </a:t>
            </a:r>
            <a:r>
              <a:rPr lang="en-US" sz="1600" u="sng" dirty="0"/>
              <a:t>ratios</a:t>
            </a:r>
            <a:r>
              <a:rPr lang="en-US" sz="1600" dirty="0"/>
              <a:t>, in the form of percentages of Total Sales.</a:t>
            </a:r>
          </a:p>
          <a:p>
            <a:r>
              <a:rPr lang="en-US" sz="1600" dirty="0"/>
              <a:t>Note: Use financial reports of companies (Income Statement or Profit/Loss Account) as an additional source of Financial data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85787" y="2532310"/>
            <a:ext cx="1600200" cy="6680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rgbClr val="294071"/>
                </a:solidFill>
              </a:rPr>
              <a:t>singstat.gov.sg</a:t>
            </a:r>
          </a:p>
        </p:txBody>
      </p:sp>
    </p:spTree>
    <p:extLst>
      <p:ext uri="{BB962C8B-B14F-4D97-AF65-F5344CB8AC3E}">
        <p14:creationId xmlns:p14="http://schemas.microsoft.com/office/powerpoint/2010/main" val="369493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AC39C4-ADFA-4E87-B764-698E0BCB9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2" t="8028" r="19180" b="5034"/>
          <a:stretch/>
        </p:blipFill>
        <p:spPr>
          <a:xfrm>
            <a:off x="3862387" y="1371600"/>
            <a:ext cx="7467600" cy="4876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the Data for Manufacturing and Financial Information Related to Industry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" name="Rounded Rectangle 6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599"/>
            <a:ext cx="2776118" cy="4491221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1. 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228600" lvl="1" indent="-228600">
              <a:buClr>
                <a:srgbClr val="94B6D2">
                  <a:lumMod val="50000"/>
                </a:srgbClr>
              </a:buClr>
              <a:buAutoNum type="arabicPeriod"/>
            </a:pPr>
            <a:endParaRPr lang="en-IN" sz="1600" dirty="0">
              <a:solidFill>
                <a:schemeClr val="bg1"/>
              </a:solidFill>
            </a:endParaRPr>
          </a:p>
          <a:p>
            <a:pPr marL="228600" lvl="1" indent="-228600">
              <a:buClr>
                <a:srgbClr val="94B6D2">
                  <a:lumMod val="50000"/>
                </a:srgbClr>
              </a:buClr>
              <a:buAutoNum type="arabicPeriod"/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Click on “Manufacturing Statistics”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3387" y="1922710"/>
            <a:ext cx="2133600" cy="6680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200" dirty="0">
                <a:solidFill>
                  <a:srgbClr val="294071"/>
                </a:solidFill>
                <a:hlinkClick r:id="rId3"/>
              </a:rPr>
              <a:t>https://www.edb.gov.sg/en/news-and-events/resources.html</a:t>
            </a:r>
            <a:endParaRPr lang="en-US" sz="1200" dirty="0">
              <a:solidFill>
                <a:srgbClr val="29407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67787" y="5867400"/>
            <a:ext cx="20574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2" name="Straight Arrow Connector 21"/>
          <p:cNvCxnSpPr>
            <a:cxnSpLocks/>
            <a:endCxn id="21" idx="1"/>
          </p:cNvCxnSpPr>
          <p:nvPr/>
        </p:nvCxnSpPr>
        <p:spPr>
          <a:xfrm>
            <a:off x="2262187" y="3810000"/>
            <a:ext cx="6705600" cy="2209800"/>
          </a:xfrm>
          <a:prstGeom prst="bentConnector3">
            <a:avLst>
              <a:gd name="adj1" fmla="val 17301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7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A58317-C0D4-4CAF-8F4B-E3102AEF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0" t="8707" r="18491" b="7619"/>
          <a:stretch/>
        </p:blipFill>
        <p:spPr>
          <a:xfrm>
            <a:off x="3862387" y="1447800"/>
            <a:ext cx="7010400" cy="50016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the Data for Manufacturing and Financial Information Related to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Scroll down  to find ‘Census of Manufacturing Activities, 2019’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Download the excel file by clicking on “Statistical tables”.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14987" y="5975247"/>
            <a:ext cx="1676400" cy="4255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1" name="Straight Arrow Connector 20"/>
          <p:cNvCxnSpPr>
            <a:cxnSpLocks/>
            <a:endCxn id="29" idx="1"/>
          </p:cNvCxnSpPr>
          <p:nvPr/>
        </p:nvCxnSpPr>
        <p:spPr>
          <a:xfrm rot="16200000" flipH="1">
            <a:off x="1728787" y="3124200"/>
            <a:ext cx="3581400" cy="1295399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167187" y="5410200"/>
            <a:ext cx="38100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0" name="Straight Arrow Connector 29"/>
          <p:cNvCxnSpPr>
            <a:cxnSpLocks/>
            <a:endCxn id="20" idx="0"/>
          </p:cNvCxnSpPr>
          <p:nvPr/>
        </p:nvCxnSpPr>
        <p:spPr>
          <a:xfrm>
            <a:off x="6453187" y="5715000"/>
            <a:ext cx="0" cy="2602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F0D0D-7A2D-45FE-AE25-84223D7C9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5" t="30204" r="15659" b="20817"/>
          <a:stretch/>
        </p:blipFill>
        <p:spPr>
          <a:xfrm>
            <a:off x="3328987" y="1447800"/>
            <a:ext cx="8534400" cy="441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Locate </a:t>
            </a:r>
            <a:r>
              <a:rPr lang="en-IN" sz="1600" dirty="0">
                <a:solidFill>
                  <a:schemeClr val="bg1"/>
                </a:solidFill>
              </a:rPr>
              <a:t>Industry of interest in Tables 11 &amp; 13 of the PDF file.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For our Example it is “25- Fabricated Metal Products”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Table 11, Record the following values:-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Sales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Materials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Remuneration</a:t>
            </a: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1312043" y="0"/>
            <a:ext cx="10897239" cy="914400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sz="2800" dirty="0"/>
              <a:t>Obtain the Data for Manufacturing and Financial Information Related to Industry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28987" y="3657600"/>
            <a:ext cx="14478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>
            <a:off x="2338386" y="2057399"/>
            <a:ext cx="990601" cy="171450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215187" y="3657600"/>
            <a:ext cx="1066800" cy="2129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29787" y="2133600"/>
            <a:ext cx="604838" cy="3139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062787" y="2133600"/>
            <a:ext cx="1143000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29787" y="3657600"/>
            <a:ext cx="604838" cy="2129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5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B09D5-53BC-43F8-BFC0-3A13E9FC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" t="29796" r="29205" b="19456"/>
          <a:stretch/>
        </p:blipFill>
        <p:spPr>
          <a:xfrm>
            <a:off x="3557587" y="1371600"/>
            <a:ext cx="8257592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3987" y="241544"/>
            <a:ext cx="10820400" cy="520456"/>
          </a:xfrm>
        </p:spPr>
        <p:txBody>
          <a:bodyPr rtlCol="0" anchor="ctr"/>
          <a:lstStyle/>
          <a:p>
            <a:pPr lvl="0"/>
            <a:r>
              <a:rPr lang="en-US" sz="2800" dirty="0"/>
              <a:t>Obtain the Data for Manufacturing and Financial Information Related to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Table 13, Record the following values:-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Repair and Servicing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Utilities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Transportation charges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Rent For Premises, Machinery &amp; Transport Equipment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Professional Services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Advertising And Promotion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Work Given Out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Others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8" name="Rounded Rectangle 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523498" y="3733800"/>
            <a:ext cx="1634289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38987" y="3657600"/>
            <a:ext cx="46482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62787" y="1905000"/>
            <a:ext cx="4648200" cy="76200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9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Use the  USA “Annual Survey of Manufacturers” data to obtain Production Worker Annual Wages as a percentage of  Annual Payroll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br>
              <a:rPr lang="en-IN" sz="1600" dirty="0">
                <a:solidFill>
                  <a:schemeClr val="bg1"/>
                </a:solidFill>
              </a:rPr>
            </a:br>
            <a:r>
              <a:rPr lang="en-IN" sz="1600" dirty="0">
                <a:solidFill>
                  <a:schemeClr val="bg1"/>
                </a:solidFill>
              </a:rPr>
              <a:t>See the ICP procedure for USA for </a:t>
            </a:r>
            <a:r>
              <a:rPr lang="en-US" sz="1600" dirty="0">
                <a:solidFill>
                  <a:schemeClr val="bg1"/>
                </a:solidFill>
              </a:rPr>
              <a:t>steps to locate values for: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Annual Payroll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Production Worker Annual Wages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  <a:endParaRPr lang="en-US" sz="2500" dirty="0"/>
            </a:p>
          </p:txBody>
        </p:sp>
      </p:grp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Obtain the Data for Manufacturing and Financial Information Related to Industry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187" y="4981200"/>
            <a:ext cx="1676402" cy="4290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rgbClr val="294071"/>
                </a:solidFill>
              </a:rPr>
              <a:t>ICP USA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1371600"/>
            <a:ext cx="78486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3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7496F-1DCF-4A68-B8B9-847D07283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2" t="25850" r="49945" b="6122"/>
          <a:stretch/>
        </p:blipFill>
        <p:spPr>
          <a:xfrm>
            <a:off x="4014787" y="1447800"/>
            <a:ext cx="70104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280987" y="1371600"/>
            <a:ext cx="3200400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For the “Other fabricated metal product manufacturing - NAICS 3329” :-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Annual Payroll - 14,999,160</a:t>
            </a:r>
          </a:p>
          <a:p>
            <a:pPr marL="285750" lvl="1" indent="-285750">
              <a:buClr>
                <a:schemeClr val="bg1"/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Production and/or development and exploration workers annual wages - 8,885,214</a:t>
            </a: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Production Worker Annual Wages/ Annual Payroll is  59%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67187" y="2895600"/>
            <a:ext cx="14478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795587" y="2133600"/>
            <a:ext cx="75438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090987" y="4038600"/>
            <a:ext cx="38862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4" name="Straight Arrow Connector 13"/>
          <p:cNvCxnSpPr>
            <a:cxnSpLocks/>
            <a:endCxn id="11" idx="1"/>
          </p:cNvCxnSpPr>
          <p:nvPr/>
        </p:nvCxnSpPr>
        <p:spPr>
          <a:xfrm>
            <a:off x="2719387" y="4152900"/>
            <a:ext cx="1371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endCxn id="7" idx="1"/>
          </p:cNvCxnSpPr>
          <p:nvPr/>
        </p:nvCxnSpPr>
        <p:spPr>
          <a:xfrm>
            <a:off x="2643187" y="3009900"/>
            <a:ext cx="15240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110787" y="2855040"/>
            <a:ext cx="771397" cy="2691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110787" y="4038600"/>
            <a:ext cx="7620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423987" y="241544"/>
            <a:ext cx="10820400" cy="520456"/>
          </a:xfrm>
        </p:spPr>
        <p:txBody>
          <a:bodyPr rtlCol="0" anchor="ctr"/>
          <a:lstStyle/>
          <a:p>
            <a:pPr lvl="0"/>
            <a:r>
              <a:rPr lang="en-US" sz="2800" dirty="0"/>
              <a:t>Obtain the Data for Manufacturing and Financial Information Related to Industry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7" name="Rounded Rectangle 16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123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u="sng" dirty="0">
                <a:solidFill>
                  <a:schemeClr val="bg1"/>
                </a:solidFill>
              </a:rPr>
              <a:t>In Singapore, follow  6 steps to find DM, DL,MOH,COGS, GSA &amp; PBT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Step 1.Calculate </a:t>
            </a:r>
            <a:r>
              <a:rPr lang="en-IN" sz="1600" b="1" dirty="0">
                <a:solidFill>
                  <a:schemeClr val="bg1"/>
                </a:solidFill>
              </a:rPr>
              <a:t>Direct </a:t>
            </a:r>
            <a:r>
              <a:rPr lang="en-IN" sz="1600" b="1" dirty="0" err="1">
                <a:solidFill>
                  <a:schemeClr val="bg1"/>
                </a:solidFill>
              </a:rPr>
              <a:t>Labor</a:t>
            </a:r>
            <a:r>
              <a:rPr lang="en-IN" sz="1600" b="1" dirty="0">
                <a:solidFill>
                  <a:schemeClr val="bg1"/>
                </a:solidFill>
              </a:rPr>
              <a:t>  </a:t>
            </a:r>
            <a:r>
              <a:rPr lang="en-IN" sz="1600" dirty="0">
                <a:solidFill>
                  <a:schemeClr val="bg1"/>
                </a:solidFill>
              </a:rPr>
              <a:t>using the </a:t>
            </a:r>
            <a:r>
              <a:rPr lang="en-IN" sz="1600" b="1" dirty="0">
                <a:solidFill>
                  <a:schemeClr val="bg1"/>
                </a:solidFill>
              </a:rPr>
              <a:t>Production worker annual wages to Annual Payroll </a:t>
            </a:r>
            <a:r>
              <a:rPr lang="en-IN" sz="1600" dirty="0">
                <a:solidFill>
                  <a:schemeClr val="bg1"/>
                </a:solidFill>
              </a:rPr>
              <a:t>ratio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from USA data.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Step 2. Calculate Direct Material as a percentage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90987" y="1752600"/>
            <a:ext cx="6400800" cy="32766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318501"/>
              </p:ext>
            </p:extLst>
          </p:nvPr>
        </p:nvGraphicFramePr>
        <p:xfrm>
          <a:off x="4167187" y="1905000"/>
          <a:ext cx="6172200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294071"/>
                          </a:solidFill>
                        </a:rPr>
                        <a:t>Remuneration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IN" sz="1600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1,416,257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7,742,353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1" dirty="0">
                          <a:solidFill>
                            <a:srgbClr val="294071"/>
                          </a:solidFill>
                        </a:rPr>
                        <a:t>Production Worker Annual Wages/ Annual Payroll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Direct </a:t>
                      </a:r>
                      <a:r>
                        <a:rPr kumimoji="0" lang="en-IN" sz="1600" b="1" kern="1200" dirty="0" err="1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Labor</a:t>
                      </a:r>
                      <a:r>
                        <a:rPr kumimoji="0" lang="en-IN" sz="16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=0.59*(</a:t>
                      </a:r>
                      <a:r>
                        <a:rPr kumimoji="0" lang="en-IN" sz="1600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1,416,257</a:t>
                      </a:r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/7,742,353)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                                                               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     </a:t>
                      </a:r>
                      <a:r>
                        <a:rPr kumimoji="0" lang="en-IN" sz="1600" b="1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IN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10.79%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4,221,165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6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7,742,353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Direct Material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    54.52%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319587" y="32004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423987" y="241544"/>
            <a:ext cx="10820400" cy="520456"/>
          </a:xfrm>
        </p:spPr>
        <p:txBody>
          <a:bodyPr rtlCol="0"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319587" y="46482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81795" y="1991380"/>
            <a:ext cx="380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en-US" sz="2000" b="0" cap="none" spc="0" dirty="0">
              <a:ln w="0"/>
              <a:solidFill>
                <a:srgbClr val="2940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12669" y="3896380"/>
            <a:ext cx="380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en-US" sz="2000" b="0" cap="none" spc="0" dirty="0">
              <a:ln w="0"/>
              <a:solidFill>
                <a:srgbClr val="2940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0987" y="60198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Note- 59% of Remuneration contributes to Direct </a:t>
            </a:r>
            <a:r>
              <a:rPr lang="en-IN" sz="1200" b="1" dirty="0" err="1"/>
              <a:t>Labor</a:t>
            </a:r>
            <a:r>
              <a:rPr lang="en-IN" sz="1200" b="1" dirty="0"/>
              <a:t>, remaining 41% is a part of GSA &amp; Other Expenses</a:t>
            </a:r>
          </a:p>
        </p:txBody>
      </p:sp>
    </p:spTree>
    <p:extLst>
      <p:ext uri="{BB962C8B-B14F-4D97-AF65-F5344CB8AC3E}">
        <p14:creationId xmlns:p14="http://schemas.microsoft.com/office/powerpoint/2010/main" val="1905855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EC6F7-665A-4D8C-8745-A95C8F1B063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b58ae008-966b-4bff-8a7d-37abbecab933"/>
    <ds:schemaRef ds:uri="http://schemas.openxmlformats.org/package/2006/metadata/core-properties"/>
    <ds:schemaRef ds:uri="ff8bcfcb-4344-44cf-9f08-daa529b9a5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92A1C1-90D3-48DF-A236-D65B08B034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39276-6688-4F97-AF60-B374E7234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13972</TotalTime>
  <Words>1394</Words>
  <Application>Microsoft Office PowerPoint</Application>
  <PresentationFormat>Custom</PresentationFormat>
  <Paragraphs>431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Wingdings 2</vt:lpstr>
      <vt:lpstr>Concourse</vt:lpstr>
      <vt:lpstr>How to build an Industry Cost Profile (ICP) for a product in Singapore</vt:lpstr>
      <vt:lpstr>Identify Data Sources for Financial and Manufacturing Information Related to Industry</vt:lpstr>
      <vt:lpstr>Obtain the Data for Manufacturing and Financial Information Related to Industry</vt:lpstr>
      <vt:lpstr>Obtain the Data for Manufacturing and Financial Information Related to Industry</vt:lpstr>
      <vt:lpstr>PowerPoint Presentation</vt:lpstr>
      <vt:lpstr>Obtain the Data for Manufacturing and Financial Information Related to Industry</vt:lpstr>
      <vt:lpstr>Obtain the Data for Manufacturing and Financial Information Related to Industry</vt:lpstr>
      <vt:lpstr>Obtain the Data for Manufacturing and Financial Information Related to Industry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Present all your calculated ratios in the cost breakdown format</vt:lpstr>
      <vt:lpstr>References and summary of ICP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484</cp:revision>
  <dcterms:created xsi:type="dcterms:W3CDTF">2015-03-30T07:09:58Z</dcterms:created>
  <dcterms:modified xsi:type="dcterms:W3CDTF">2021-02-09T10:26:54Z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